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xlsx" ContentType="application/vnd.openxmlformats-officedocument.spreadsheetml.sheet"/>
  <Default Extension="rels" ContentType="application/vnd.openxmlformats-package.relationships+xml"/>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 id="2147483708" r:id="rId2"/>
    <p:sldMasterId id="2147483721" r:id="rId3"/>
    <p:sldMasterId id="2147483732" r:id="rId4"/>
    <p:sldMasterId id="2147483752" r:id="rId5"/>
  </p:sldMasterIdLst>
  <p:notesMasterIdLst>
    <p:notesMasterId r:id="rId42"/>
  </p:notesMasterIdLst>
  <p:handoutMasterIdLst>
    <p:handoutMasterId r:id="rId43"/>
  </p:handoutMasterIdLst>
  <p:sldIdLst>
    <p:sldId id="346" r:id="rId6"/>
    <p:sldId id="603" r:id="rId7"/>
    <p:sldId id="573" r:id="rId8"/>
    <p:sldId id="600" r:id="rId9"/>
    <p:sldId id="602" r:id="rId10"/>
    <p:sldId id="574" r:id="rId11"/>
    <p:sldId id="575" r:id="rId12"/>
    <p:sldId id="576" r:id="rId13"/>
    <p:sldId id="515" r:id="rId14"/>
    <p:sldId id="580" r:id="rId15"/>
    <p:sldId id="581" r:id="rId16"/>
    <p:sldId id="597" r:id="rId17"/>
    <p:sldId id="548" r:id="rId18"/>
    <p:sldId id="549" r:id="rId19"/>
    <p:sldId id="604" r:id="rId20"/>
    <p:sldId id="594" r:id="rId21"/>
    <p:sldId id="595" r:id="rId22"/>
    <p:sldId id="582" r:id="rId23"/>
    <p:sldId id="584" r:id="rId24"/>
    <p:sldId id="567" r:id="rId25"/>
    <p:sldId id="552" r:id="rId26"/>
    <p:sldId id="554" r:id="rId27"/>
    <p:sldId id="553" r:id="rId28"/>
    <p:sldId id="558" r:id="rId29"/>
    <p:sldId id="557" r:id="rId30"/>
    <p:sldId id="588" r:id="rId31"/>
    <p:sldId id="599" r:id="rId32"/>
    <p:sldId id="589" r:id="rId33"/>
    <p:sldId id="590" r:id="rId34"/>
    <p:sldId id="591" r:id="rId35"/>
    <p:sldId id="592" r:id="rId36"/>
    <p:sldId id="593" r:id="rId37"/>
    <p:sldId id="598" r:id="rId38"/>
    <p:sldId id="559" r:id="rId39"/>
    <p:sldId id="583" r:id="rId40"/>
    <p:sldId id="596" r:id="rId41"/>
  </p:sldIdLst>
  <p:sldSz cx="9144000" cy="6858000" type="screen4x3"/>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initials="" lastIdx="9"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DA63"/>
    <a:srgbClr val="D7E4BD"/>
    <a:srgbClr val="00CC99"/>
    <a:srgbClr val="00CC66"/>
    <a:srgbClr val="33CCCC"/>
    <a:srgbClr val="66FFCC"/>
    <a:srgbClr val="00FF99"/>
    <a:srgbClr val="2AA3B0"/>
    <a:srgbClr val="4F81BD"/>
    <a:srgbClr val="B250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2445" autoAdjust="0"/>
    <p:restoredTop sz="81600" autoAdjust="0"/>
  </p:normalViewPr>
  <p:slideViewPr>
    <p:cSldViewPr>
      <p:cViewPr varScale="1">
        <p:scale>
          <a:sx n="88" d="100"/>
          <a:sy n="88" d="100"/>
        </p:scale>
        <p:origin x="192" y="1136"/>
      </p:cViewPr>
      <p:guideLst>
        <p:guide orient="horz" pos="2160"/>
        <p:guide pos="2880"/>
      </p:guideLst>
    </p:cSldViewPr>
  </p:slideViewPr>
  <p:outlineViewPr>
    <p:cViewPr>
      <p:scale>
        <a:sx n="33" d="100"/>
        <a:sy n="33" d="100"/>
      </p:scale>
      <p:origin x="0" y="4974"/>
    </p:cViewPr>
  </p:outlineViewPr>
  <p:notesTextViewPr>
    <p:cViewPr>
      <p:scale>
        <a:sx n="150" d="100"/>
        <a:sy n="150" d="100"/>
      </p:scale>
      <p:origin x="0" y="0"/>
    </p:cViewPr>
  </p:notesTextViewPr>
  <p:sorterViewPr>
    <p:cViewPr>
      <p:scale>
        <a:sx n="100" d="100"/>
        <a:sy n="100" d="100"/>
      </p:scale>
      <p:origin x="0" y="2730"/>
    </p:cViewPr>
  </p:sorter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9" Type="http://schemas.openxmlformats.org/officeDocument/2006/relationships/slide" Target="slides/slide4.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notesMaster" Target="notesMasters/notesMaster1.xml"/><Relationship Id="rId43" Type="http://schemas.openxmlformats.org/officeDocument/2006/relationships/handoutMaster" Target="handoutMasters/handoutMaster1.xml"/><Relationship Id="rId44" Type="http://schemas.openxmlformats.org/officeDocument/2006/relationships/commentAuthors" Target="commentAuthors.xml"/><Relationship Id="rId4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burns_t\Local%20Settings\Temporary%20Internet%20Files\Content.IE5\691867AV\962012011P1G041%5B1%5D.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main.oecd.org\sdataEDU\Data\Trends%20Shaping%20Education\Trends%20Shaping%20Education%202013\Data%20files\Statlinks\Chapter%202%20-%20Complete\Figure%202-3.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package" Target="../embeddings/Microsoft_Excel_Worksheet1.xlsx"/><Relationship Id="rId3" Type="http://schemas.openxmlformats.org/officeDocument/2006/relationships/chartUserShapes" Target="../drawings/drawing1.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785765165662361"/>
          <c:y val="0.120408627568489"/>
          <c:w val="0.901232761552725"/>
          <c:h val="0.615071942645649"/>
        </c:manualLayout>
      </c:layout>
      <c:barChart>
        <c:barDir val="col"/>
        <c:grouping val="clustered"/>
        <c:varyColors val="0"/>
        <c:ser>
          <c:idx val="0"/>
          <c:order val="0"/>
          <c:tx>
            <c:strRef>
              <c:f>'Figure 3.13'!$B$36</c:f>
              <c:strCache>
                <c:ptCount val="1"/>
                <c:pt idx="0">
                  <c:v>1985</c:v>
                </c:pt>
              </c:strCache>
            </c:strRef>
          </c:tx>
          <c:spPr>
            <a:solidFill>
              <a:schemeClr val="bg1">
                <a:lumMod val="75000"/>
              </a:schemeClr>
            </a:solidFill>
          </c:spPr>
          <c:invertIfNegative val="0"/>
          <c:cat>
            <c:strRef>
              <c:f>'Figure 3.13'!$A$37:$A$60</c:f>
              <c:strCache>
                <c:ptCount val="24"/>
                <c:pt idx="0">
                  <c:v>Mexico</c:v>
                </c:pt>
                <c:pt idx="1">
                  <c:v>United States</c:v>
                </c:pt>
                <c:pt idx="2">
                  <c:v>Israel</c:v>
                </c:pt>
                <c:pt idx="3">
                  <c:v>United Kingdom</c:v>
                </c:pt>
                <c:pt idx="4">
                  <c:v>Italy</c:v>
                </c:pt>
                <c:pt idx="5">
                  <c:v>Australia</c:v>
                </c:pt>
                <c:pt idx="6">
                  <c:v>New Zealand</c:v>
                </c:pt>
                <c:pt idx="7">
                  <c:v>Japan</c:v>
                </c:pt>
                <c:pt idx="8">
                  <c:v>Canada</c:v>
                </c:pt>
                <c:pt idx="9">
                  <c:v>Germany</c:v>
                </c:pt>
                <c:pt idx="10">
                  <c:v>Netherlands</c:v>
                </c:pt>
                <c:pt idx="11">
                  <c:v>Luxembourg</c:v>
                </c:pt>
                <c:pt idx="12">
                  <c:v>Finland</c:v>
                </c:pt>
                <c:pt idx="13">
                  <c:v>Sweden</c:v>
                </c:pt>
                <c:pt idx="14">
                  <c:v>Czech Republic</c:v>
                </c:pt>
                <c:pt idx="15">
                  <c:v>Norway</c:v>
                </c:pt>
                <c:pt idx="16">
                  <c:v>Denmark</c:v>
                </c:pt>
                <c:pt idx="18">
                  <c:v>Turkey</c:v>
                </c:pt>
                <c:pt idx="19">
                  <c:v>Greece</c:v>
                </c:pt>
                <c:pt idx="21">
                  <c:v>France</c:v>
                </c:pt>
                <c:pt idx="22">
                  <c:v>Hungary</c:v>
                </c:pt>
                <c:pt idx="23">
                  <c:v>Belgium</c:v>
                </c:pt>
              </c:strCache>
            </c:strRef>
          </c:cat>
          <c:val>
            <c:numRef>
              <c:f>'Figure 3.13'!$B$37:$B$60</c:f>
              <c:numCache>
                <c:formatCode>0.00</c:formatCode>
                <c:ptCount val="24"/>
                <c:pt idx="0">
                  <c:v>0.4523027325181</c:v>
                </c:pt>
                <c:pt idx="1">
                  <c:v>0.337309821400001</c:v>
                </c:pt>
                <c:pt idx="2">
                  <c:v>0.326000000000001</c:v>
                </c:pt>
                <c:pt idx="3">
                  <c:v>0.319458790144137</c:v>
                </c:pt>
                <c:pt idx="4">
                  <c:v>0.308809342725593</c:v>
                </c:pt>
                <c:pt idx="5">
                  <c:v>0.309124888268488</c:v>
                </c:pt>
                <c:pt idx="6">
                  <c:v>0.271</c:v>
                </c:pt>
                <c:pt idx="7">
                  <c:v>0.304495706756749</c:v>
                </c:pt>
                <c:pt idx="8">
                  <c:v>0.2928534595</c:v>
                </c:pt>
                <c:pt idx="9">
                  <c:v>0.25056137987133</c:v>
                </c:pt>
                <c:pt idx="10">
                  <c:v>0.272042260544271</c:v>
                </c:pt>
                <c:pt idx="11">
                  <c:v>0.247061356190201</c:v>
                </c:pt>
                <c:pt idx="12">
                  <c:v>0.20877</c:v>
                </c:pt>
                <c:pt idx="13">
                  <c:v>0.197531093455383</c:v>
                </c:pt>
                <c:pt idx="14">
                  <c:v>0.2318</c:v>
                </c:pt>
                <c:pt idx="15">
                  <c:v>0.222</c:v>
                </c:pt>
                <c:pt idx="16">
                  <c:v>0.2209</c:v>
                </c:pt>
                <c:pt idx="18">
                  <c:v>0.43417114648504</c:v>
                </c:pt>
                <c:pt idx="19">
                  <c:v>0.335800000000001</c:v>
                </c:pt>
                <c:pt idx="21">
                  <c:v>0.3</c:v>
                </c:pt>
                <c:pt idx="22">
                  <c:v>0.2727</c:v>
                </c:pt>
                <c:pt idx="23">
                  <c:v>0.256466543011141</c:v>
                </c:pt>
              </c:numCache>
            </c:numRef>
          </c:val>
        </c:ser>
        <c:ser>
          <c:idx val="1"/>
          <c:order val="1"/>
          <c:tx>
            <c:strRef>
              <c:f>'Figure 3.13'!$C$36</c:f>
              <c:strCache>
                <c:ptCount val="1"/>
                <c:pt idx="0">
                  <c:v>2008</c:v>
                </c:pt>
              </c:strCache>
            </c:strRef>
          </c:tx>
          <c:spPr>
            <a:solidFill>
              <a:srgbClr val="7030A0">
                <a:alpha val="81000"/>
              </a:srgbClr>
            </a:solidFill>
          </c:spPr>
          <c:invertIfNegative val="0"/>
          <c:cat>
            <c:strRef>
              <c:f>'Figure 3.13'!$A$37:$A$60</c:f>
              <c:strCache>
                <c:ptCount val="24"/>
                <c:pt idx="0">
                  <c:v>Mexico</c:v>
                </c:pt>
                <c:pt idx="1">
                  <c:v>United States</c:v>
                </c:pt>
                <c:pt idx="2">
                  <c:v>Israel</c:v>
                </c:pt>
                <c:pt idx="3">
                  <c:v>United Kingdom</c:v>
                </c:pt>
                <c:pt idx="4">
                  <c:v>Italy</c:v>
                </c:pt>
                <c:pt idx="5">
                  <c:v>Australia</c:v>
                </c:pt>
                <c:pt idx="6">
                  <c:v>New Zealand</c:v>
                </c:pt>
                <c:pt idx="7">
                  <c:v>Japan</c:v>
                </c:pt>
                <c:pt idx="8">
                  <c:v>Canada</c:v>
                </c:pt>
                <c:pt idx="9">
                  <c:v>Germany</c:v>
                </c:pt>
                <c:pt idx="10">
                  <c:v>Netherlands</c:v>
                </c:pt>
                <c:pt idx="11">
                  <c:v>Luxembourg</c:v>
                </c:pt>
                <c:pt idx="12">
                  <c:v>Finland</c:v>
                </c:pt>
                <c:pt idx="13">
                  <c:v>Sweden</c:v>
                </c:pt>
                <c:pt idx="14">
                  <c:v>Czech Republic</c:v>
                </c:pt>
                <c:pt idx="15">
                  <c:v>Norway</c:v>
                </c:pt>
                <c:pt idx="16">
                  <c:v>Denmark</c:v>
                </c:pt>
                <c:pt idx="18">
                  <c:v>Turkey</c:v>
                </c:pt>
                <c:pt idx="19">
                  <c:v>Greece</c:v>
                </c:pt>
                <c:pt idx="21">
                  <c:v>France</c:v>
                </c:pt>
                <c:pt idx="22">
                  <c:v>Hungary</c:v>
                </c:pt>
                <c:pt idx="23">
                  <c:v>Belgium</c:v>
                </c:pt>
              </c:strCache>
            </c:strRef>
          </c:cat>
          <c:val>
            <c:numRef>
              <c:f>'Figure 3.13'!$C$37:$C$60</c:f>
              <c:numCache>
                <c:formatCode>0.00</c:formatCode>
                <c:ptCount val="24"/>
                <c:pt idx="0">
                  <c:v>0.4755216</c:v>
                </c:pt>
                <c:pt idx="1">
                  <c:v>0.3782383187</c:v>
                </c:pt>
                <c:pt idx="2">
                  <c:v>0.371141912208565</c:v>
                </c:pt>
                <c:pt idx="3">
                  <c:v>0.3446102463</c:v>
                </c:pt>
                <c:pt idx="4">
                  <c:v>0.336604000000001</c:v>
                </c:pt>
                <c:pt idx="5">
                  <c:v>0.335939150302438</c:v>
                </c:pt>
                <c:pt idx="6">
                  <c:v>0.330000000000001</c:v>
                </c:pt>
                <c:pt idx="7">
                  <c:v>0.329257955572542</c:v>
                </c:pt>
                <c:pt idx="8">
                  <c:v>0.323504169900001</c:v>
                </c:pt>
                <c:pt idx="9">
                  <c:v>0.29544</c:v>
                </c:pt>
                <c:pt idx="10">
                  <c:v>0.293740422300269</c:v>
                </c:pt>
                <c:pt idx="11">
                  <c:v>0.28826370622264</c:v>
                </c:pt>
                <c:pt idx="12">
                  <c:v>0.259474127410662</c:v>
                </c:pt>
                <c:pt idx="13">
                  <c:v>0.259326</c:v>
                </c:pt>
                <c:pt idx="14">
                  <c:v>0.255185500640702</c:v>
                </c:pt>
                <c:pt idx="15">
                  <c:v>0.2501</c:v>
                </c:pt>
                <c:pt idx="16">
                  <c:v>0.2478</c:v>
                </c:pt>
                <c:pt idx="18">
                  <c:v>0.409</c:v>
                </c:pt>
                <c:pt idx="19">
                  <c:v>0.307400036428919</c:v>
                </c:pt>
                <c:pt idx="21">
                  <c:v>0.293</c:v>
                </c:pt>
                <c:pt idx="22">
                  <c:v>0.2721</c:v>
                </c:pt>
                <c:pt idx="23">
                  <c:v>0.259198704186455</c:v>
                </c:pt>
              </c:numCache>
            </c:numRef>
          </c:val>
        </c:ser>
        <c:dLbls>
          <c:showLegendKey val="0"/>
          <c:showVal val="0"/>
          <c:showCatName val="0"/>
          <c:showSerName val="0"/>
          <c:showPercent val="0"/>
          <c:showBubbleSize val="0"/>
        </c:dLbls>
        <c:gapWidth val="150"/>
        <c:axId val="2133201424"/>
        <c:axId val="2133186272"/>
      </c:barChart>
      <c:catAx>
        <c:axId val="2133201424"/>
        <c:scaling>
          <c:orientation val="minMax"/>
        </c:scaling>
        <c:delete val="0"/>
        <c:axPos val="b"/>
        <c:numFmt formatCode="General" sourceLinked="1"/>
        <c:majorTickMark val="out"/>
        <c:minorTickMark val="none"/>
        <c:tickLblPos val="nextTo"/>
        <c:txPr>
          <a:bodyPr rot="-5400000" vert="horz"/>
          <a:lstStyle/>
          <a:p>
            <a:pPr>
              <a:defRPr/>
            </a:pPr>
            <a:endParaRPr lang="en-US"/>
          </a:p>
        </c:txPr>
        <c:crossAx val="2133186272"/>
        <c:crosses val="autoZero"/>
        <c:auto val="1"/>
        <c:lblAlgn val="ctr"/>
        <c:lblOffset val="100"/>
        <c:noMultiLvlLbl val="0"/>
      </c:catAx>
      <c:valAx>
        <c:axId val="2133186272"/>
        <c:scaling>
          <c:orientation val="minMax"/>
        </c:scaling>
        <c:delete val="0"/>
        <c:axPos val="l"/>
        <c:majorGridlines/>
        <c:numFmt formatCode="#,##0.00" sourceLinked="0"/>
        <c:majorTickMark val="out"/>
        <c:minorTickMark val="none"/>
        <c:tickLblPos val="nextTo"/>
        <c:txPr>
          <a:bodyPr rot="0" vert="horz"/>
          <a:lstStyle/>
          <a:p>
            <a:pPr>
              <a:defRPr/>
            </a:pPr>
            <a:endParaRPr lang="en-US"/>
          </a:p>
        </c:txPr>
        <c:crossAx val="2133201424"/>
        <c:crosses val="autoZero"/>
        <c:crossBetween val="between"/>
      </c:valAx>
    </c:plotArea>
    <c:legend>
      <c:legendPos val="r"/>
      <c:layout>
        <c:manualLayout>
          <c:xMode val="edge"/>
          <c:yMode val="edge"/>
          <c:x val="0.257448166678798"/>
          <c:y val="0.0114989357673575"/>
          <c:w val="0.465303064985117"/>
          <c:h val="0.0834146851046605"/>
        </c:manualLayout>
      </c:layout>
      <c:overlay val="0"/>
    </c:legend>
    <c:plotVisOnly val="1"/>
    <c:dispBlanksAs val="gap"/>
    <c:showDLblsOverMax val="0"/>
  </c:chart>
  <c:spPr>
    <a:ln>
      <a:noFill/>
    </a:ln>
  </c:spPr>
  <c:txPr>
    <a:bodyPr/>
    <a:lstStyle/>
    <a:p>
      <a:pPr>
        <a:defRPr sz="1200" b="0" i="0" u="none" strike="noStrike" baseline="0">
          <a:solidFill>
            <a:srgbClr val="000000"/>
          </a:solidFill>
          <a:latin typeface="Arial"/>
          <a:ea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658470683109375"/>
          <c:y val="0.160743591261619"/>
          <c:w val="0.904013174823735"/>
          <c:h val="0.541543548713052"/>
        </c:manualLayout>
      </c:layout>
      <c:barChart>
        <c:barDir val="col"/>
        <c:grouping val="clustered"/>
        <c:varyColors val="0"/>
        <c:ser>
          <c:idx val="0"/>
          <c:order val="0"/>
          <c:tx>
            <c:strRef>
              <c:f>'S:\Data\Trends Shaping Education 2013\Data files\Chapter 2\Cities\[Number of one person households.xlsx]Sheet1'!$B$22</c:f>
              <c:strCache>
                <c:ptCount val="1"/>
                <c:pt idx="0">
                  <c:v>Early-mid-2000s</c:v>
                </c:pt>
              </c:strCache>
            </c:strRef>
          </c:tx>
          <c:spPr>
            <a:solidFill>
              <a:schemeClr val="bg1">
                <a:lumMod val="75000"/>
              </a:schemeClr>
            </a:solidFill>
          </c:spPr>
          <c:invertIfNegative val="0"/>
          <c:cat>
            <c:strRef>
              <c:f>'S:\Data\Trends Shaping Education 2013\Data files\Chapter 2\Cities\[Number of one person households.xlsx]Sheet1'!$A$23:$A$34</c:f>
              <c:strCache>
                <c:ptCount val="12"/>
                <c:pt idx="0">
                  <c:v>France</c:v>
                </c:pt>
                <c:pt idx="1">
                  <c:v>Netherlands</c:v>
                </c:pt>
                <c:pt idx="2">
                  <c:v>Switzerland</c:v>
                </c:pt>
                <c:pt idx="3">
                  <c:v>Germany</c:v>
                </c:pt>
                <c:pt idx="4">
                  <c:v>Austria</c:v>
                </c:pt>
                <c:pt idx="5">
                  <c:v>Norway</c:v>
                </c:pt>
                <c:pt idx="6">
                  <c:v>England</c:v>
                </c:pt>
                <c:pt idx="7">
                  <c:v>Japan</c:v>
                </c:pt>
                <c:pt idx="8">
                  <c:v>Australia</c:v>
                </c:pt>
                <c:pt idx="9">
                  <c:v>New Zealand</c:v>
                </c:pt>
                <c:pt idx="10">
                  <c:v>United States</c:v>
                </c:pt>
                <c:pt idx="11">
                  <c:v>Korea</c:v>
                </c:pt>
              </c:strCache>
            </c:strRef>
          </c:cat>
          <c:val>
            <c:numRef>
              <c:f>'S:\Data\Trends Shaping Education 2013\Data files\Chapter 2\Cities\[Number of one person households.xlsx]Sheet1'!$B$23:$B$34</c:f>
              <c:numCache>
                <c:formatCode>General</c:formatCode>
                <c:ptCount val="12"/>
                <c:pt idx="0">
                  <c:v>34.5</c:v>
                </c:pt>
                <c:pt idx="1">
                  <c:v>11.48</c:v>
                </c:pt>
                <c:pt idx="2">
                  <c:v>13.94</c:v>
                </c:pt>
                <c:pt idx="3">
                  <c:v>6.800000000000001</c:v>
                </c:pt>
                <c:pt idx="4">
                  <c:v>11.6</c:v>
                </c:pt>
                <c:pt idx="5">
                  <c:v>15.6</c:v>
                </c:pt>
                <c:pt idx="6">
                  <c:v>23.4</c:v>
                </c:pt>
                <c:pt idx="7">
                  <c:v>9.88</c:v>
                </c:pt>
                <c:pt idx="8">
                  <c:v>14.88</c:v>
                </c:pt>
                <c:pt idx="9">
                  <c:v>21.29999999999999</c:v>
                </c:pt>
                <c:pt idx="10">
                  <c:v>9.800000000000002</c:v>
                </c:pt>
                <c:pt idx="11">
                  <c:v>10.32</c:v>
                </c:pt>
              </c:numCache>
            </c:numRef>
          </c:val>
        </c:ser>
        <c:ser>
          <c:idx val="1"/>
          <c:order val="1"/>
          <c:tx>
            <c:strRef>
              <c:f>'S:\Data\Trends Shaping Education 2013\Data files\Chapter 2\Cities\[Number of one person households.xlsx]Sheet1'!$C$22</c:f>
              <c:strCache>
                <c:ptCount val="1"/>
                <c:pt idx="0">
                  <c:v>2025-2030</c:v>
                </c:pt>
              </c:strCache>
            </c:strRef>
          </c:tx>
          <c:spPr>
            <a:solidFill>
              <a:srgbClr val="7030A0">
                <a:alpha val="90000"/>
              </a:srgbClr>
            </a:solidFill>
          </c:spPr>
          <c:invertIfNegative val="0"/>
          <c:cat>
            <c:strRef>
              <c:f>'S:\Data\Trends Shaping Education 2013\Data files\Chapter 2\Cities\[Number of one person households.xlsx]Sheet1'!$A$23:$A$34</c:f>
              <c:strCache>
                <c:ptCount val="12"/>
                <c:pt idx="0">
                  <c:v>France</c:v>
                </c:pt>
                <c:pt idx="1">
                  <c:v>Netherlands</c:v>
                </c:pt>
                <c:pt idx="2">
                  <c:v>Switzerland</c:v>
                </c:pt>
                <c:pt idx="3">
                  <c:v>Germany</c:v>
                </c:pt>
                <c:pt idx="4">
                  <c:v>Austria</c:v>
                </c:pt>
                <c:pt idx="5">
                  <c:v>Norway</c:v>
                </c:pt>
                <c:pt idx="6">
                  <c:v>England</c:v>
                </c:pt>
                <c:pt idx="7">
                  <c:v>Japan</c:v>
                </c:pt>
                <c:pt idx="8">
                  <c:v>Australia</c:v>
                </c:pt>
                <c:pt idx="9">
                  <c:v>New Zealand</c:v>
                </c:pt>
                <c:pt idx="10">
                  <c:v>United States</c:v>
                </c:pt>
                <c:pt idx="11">
                  <c:v>Korea</c:v>
                </c:pt>
              </c:strCache>
            </c:strRef>
          </c:cat>
          <c:val>
            <c:numRef>
              <c:f>'S:\Data\Trends Shaping Education 2013\Data files\Chapter 2\Cities\[Number of one person households.xlsx]Sheet1'!$C$23:$C$34</c:f>
              <c:numCache>
                <c:formatCode>General</c:formatCode>
                <c:ptCount val="12"/>
                <c:pt idx="0">
                  <c:v>46.0</c:v>
                </c:pt>
                <c:pt idx="1">
                  <c:v>41.0</c:v>
                </c:pt>
                <c:pt idx="2">
                  <c:v>41.0</c:v>
                </c:pt>
                <c:pt idx="3">
                  <c:v>40.0</c:v>
                </c:pt>
                <c:pt idx="4">
                  <c:v>40.0</c:v>
                </c:pt>
                <c:pt idx="5">
                  <c:v>40.0</c:v>
                </c:pt>
                <c:pt idx="6">
                  <c:v>39.0</c:v>
                </c:pt>
                <c:pt idx="7">
                  <c:v>38.0</c:v>
                </c:pt>
                <c:pt idx="8">
                  <c:v>31.0</c:v>
                </c:pt>
                <c:pt idx="9">
                  <c:v>30.0</c:v>
                </c:pt>
                <c:pt idx="10">
                  <c:v>28.0</c:v>
                </c:pt>
                <c:pt idx="11">
                  <c:v>24.0</c:v>
                </c:pt>
              </c:numCache>
            </c:numRef>
          </c:val>
        </c:ser>
        <c:dLbls>
          <c:showLegendKey val="0"/>
          <c:showVal val="0"/>
          <c:showCatName val="0"/>
          <c:showSerName val="0"/>
          <c:showPercent val="0"/>
          <c:showBubbleSize val="0"/>
        </c:dLbls>
        <c:gapWidth val="150"/>
        <c:axId val="2124542240"/>
        <c:axId val="2124555888"/>
      </c:barChart>
      <c:catAx>
        <c:axId val="2124542240"/>
        <c:scaling>
          <c:orientation val="minMax"/>
        </c:scaling>
        <c:delete val="0"/>
        <c:axPos val="b"/>
        <c:numFmt formatCode="General" sourceLinked="1"/>
        <c:majorTickMark val="out"/>
        <c:minorTickMark val="none"/>
        <c:tickLblPos val="nextTo"/>
        <c:txPr>
          <a:bodyPr rot="-5400000" vert="horz"/>
          <a:lstStyle/>
          <a:p>
            <a:pPr>
              <a:defRPr/>
            </a:pPr>
            <a:endParaRPr lang="en-US"/>
          </a:p>
        </c:txPr>
        <c:crossAx val="2124555888"/>
        <c:crosses val="autoZero"/>
        <c:auto val="1"/>
        <c:lblAlgn val="ctr"/>
        <c:lblOffset val="100"/>
        <c:noMultiLvlLbl val="0"/>
      </c:catAx>
      <c:valAx>
        <c:axId val="2124555888"/>
        <c:scaling>
          <c:orientation val="minMax"/>
        </c:scaling>
        <c:delete val="0"/>
        <c:axPos val="l"/>
        <c:majorGridlines/>
        <c:numFmt formatCode="General" sourceLinked="1"/>
        <c:majorTickMark val="out"/>
        <c:minorTickMark val="none"/>
        <c:tickLblPos val="nextTo"/>
        <c:txPr>
          <a:bodyPr rot="0" vert="horz"/>
          <a:lstStyle/>
          <a:p>
            <a:pPr>
              <a:defRPr/>
            </a:pPr>
            <a:endParaRPr lang="en-US"/>
          </a:p>
        </c:txPr>
        <c:crossAx val="2124542240"/>
        <c:crosses val="autoZero"/>
        <c:crossBetween val="between"/>
        <c:majorUnit val="10.0"/>
      </c:valAx>
    </c:plotArea>
    <c:legend>
      <c:legendPos val="r"/>
      <c:layout>
        <c:manualLayout>
          <c:xMode val="edge"/>
          <c:yMode val="edge"/>
          <c:x val="0.231584961832378"/>
          <c:y val="0.0185194906192282"/>
          <c:w val="0.539799894681413"/>
          <c:h val="0.110830174006027"/>
        </c:manualLayout>
      </c:layout>
      <c:overlay val="0"/>
    </c:legend>
    <c:plotVisOnly val="1"/>
    <c:dispBlanksAs val="gap"/>
    <c:showDLblsOverMax val="0"/>
  </c:chart>
  <c:spPr>
    <a:ln>
      <a:noFill/>
    </a:ln>
  </c:spPr>
  <c:txPr>
    <a:bodyPr/>
    <a:lstStyle/>
    <a:p>
      <a:pPr>
        <a:defRPr sz="1200" b="0" i="0" u="none" strike="noStrike" baseline="0">
          <a:solidFill>
            <a:srgbClr val="000000"/>
          </a:solidFill>
          <a:latin typeface="Arial"/>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551368022617351"/>
          <c:y val="0.142096737907762"/>
          <c:w val="0.916684657741224"/>
          <c:h val="0.791872515935508"/>
        </c:manualLayout>
      </c:layout>
      <c:scatterChart>
        <c:scatterStyle val="lineMarker"/>
        <c:varyColors val="0"/>
        <c:ser>
          <c:idx val="0"/>
          <c:order val="0"/>
          <c:tx>
            <c:strRef>
              <c:f>'[962012011P1G001.xls]Figure 1.1'!$A$38</c:f>
              <c:strCache>
                <c:ptCount val="1"/>
                <c:pt idx="0">
                  <c:v>High income</c:v>
                </c:pt>
              </c:strCache>
            </c:strRef>
          </c:tx>
          <c:spPr>
            <a:ln w="38100">
              <a:solidFill>
                <a:srgbClr val="0070C0"/>
              </a:solidFill>
            </a:ln>
          </c:spPr>
          <c:marker>
            <c:symbol val="none"/>
          </c:marker>
          <c:xVal>
            <c:numRef>
              <c:f>'[962012011P1G001.xls]Figure 1.1'!$B$37:$L$37</c:f>
              <c:numCache>
                <c:formatCode>General</c:formatCode>
                <c:ptCount val="11"/>
                <c:pt idx="0">
                  <c:v>1960.0</c:v>
                </c:pt>
                <c:pt idx="1">
                  <c:v>1965.0</c:v>
                </c:pt>
                <c:pt idx="2">
                  <c:v>1970.0</c:v>
                </c:pt>
                <c:pt idx="3">
                  <c:v>1975.0</c:v>
                </c:pt>
                <c:pt idx="4">
                  <c:v>1980.0</c:v>
                </c:pt>
                <c:pt idx="5">
                  <c:v>1985.0</c:v>
                </c:pt>
                <c:pt idx="6">
                  <c:v>1990.0</c:v>
                </c:pt>
                <c:pt idx="7">
                  <c:v>1995.0</c:v>
                </c:pt>
                <c:pt idx="8">
                  <c:v>2000.0</c:v>
                </c:pt>
                <c:pt idx="9">
                  <c:v>2005.0</c:v>
                </c:pt>
                <c:pt idx="10">
                  <c:v>2010.0</c:v>
                </c:pt>
              </c:numCache>
            </c:numRef>
          </c:xVal>
          <c:yVal>
            <c:numRef>
              <c:f>'[962012011P1G001.xls]Figure 1.1'!$B$38:$L$38</c:f>
              <c:numCache>
                <c:formatCode>#\ ##0.000</c:formatCode>
                <c:ptCount val="11"/>
                <c:pt idx="0">
                  <c:v>1.98379</c:v>
                </c:pt>
                <c:pt idx="1">
                  <c:v>4.041545</c:v>
                </c:pt>
                <c:pt idx="2">
                  <c:v>3.998237</c:v>
                </c:pt>
                <c:pt idx="3">
                  <c:v>6.782262</c:v>
                </c:pt>
                <c:pt idx="4">
                  <c:v>7.495550000000001</c:v>
                </c:pt>
                <c:pt idx="5">
                  <c:v>7.062266999999999</c:v>
                </c:pt>
                <c:pt idx="6">
                  <c:v>8.547339</c:v>
                </c:pt>
                <c:pt idx="7">
                  <c:v>11.733565</c:v>
                </c:pt>
                <c:pt idx="8">
                  <c:v>13.278855</c:v>
                </c:pt>
                <c:pt idx="9">
                  <c:v>20.023445</c:v>
                </c:pt>
                <c:pt idx="10">
                  <c:v>22.90641</c:v>
                </c:pt>
              </c:numCache>
            </c:numRef>
          </c:yVal>
          <c:smooth val="0"/>
        </c:ser>
        <c:ser>
          <c:idx val="1"/>
          <c:order val="1"/>
          <c:tx>
            <c:strRef>
              <c:f>'[962012011P1G001.xls]Figure 1.1'!$A$39</c:f>
              <c:strCache>
                <c:ptCount val="1"/>
                <c:pt idx="0">
                  <c:v>OECD members</c:v>
                </c:pt>
              </c:strCache>
            </c:strRef>
          </c:tx>
          <c:spPr>
            <a:ln w="38100">
              <a:solidFill>
                <a:srgbClr val="FF0000"/>
              </a:solidFill>
            </a:ln>
          </c:spPr>
          <c:marker>
            <c:symbol val="none"/>
          </c:marker>
          <c:xVal>
            <c:numRef>
              <c:f>'[962012011P1G001.xls]Figure 1.1'!$B$37:$L$37</c:f>
              <c:numCache>
                <c:formatCode>General</c:formatCode>
                <c:ptCount val="11"/>
                <c:pt idx="0">
                  <c:v>1960.0</c:v>
                </c:pt>
                <c:pt idx="1">
                  <c:v>1965.0</c:v>
                </c:pt>
                <c:pt idx="2">
                  <c:v>1970.0</c:v>
                </c:pt>
                <c:pt idx="3">
                  <c:v>1975.0</c:v>
                </c:pt>
                <c:pt idx="4">
                  <c:v>1980.0</c:v>
                </c:pt>
                <c:pt idx="5">
                  <c:v>1985.0</c:v>
                </c:pt>
                <c:pt idx="6">
                  <c:v>1990.0</c:v>
                </c:pt>
                <c:pt idx="7">
                  <c:v>1995.0</c:v>
                </c:pt>
                <c:pt idx="8">
                  <c:v>2000.0</c:v>
                </c:pt>
                <c:pt idx="9">
                  <c:v>2005.0</c:v>
                </c:pt>
                <c:pt idx="10">
                  <c:v>2010.0</c:v>
                </c:pt>
              </c:numCache>
            </c:numRef>
          </c:xVal>
          <c:yVal>
            <c:numRef>
              <c:f>'[962012011P1G001.xls]Figure 1.1'!$B$39:$L$39</c:f>
              <c:numCache>
                <c:formatCode>#\ ##0.000</c:formatCode>
                <c:ptCount val="11"/>
                <c:pt idx="0">
                  <c:v>1.812069</c:v>
                </c:pt>
                <c:pt idx="1">
                  <c:v>2.939334</c:v>
                </c:pt>
                <c:pt idx="2">
                  <c:v>2.612914</c:v>
                </c:pt>
                <c:pt idx="3">
                  <c:v>4.705395</c:v>
                </c:pt>
                <c:pt idx="4">
                  <c:v>4.335209</c:v>
                </c:pt>
                <c:pt idx="5">
                  <c:v>2.977687</c:v>
                </c:pt>
                <c:pt idx="6">
                  <c:v>5.8317</c:v>
                </c:pt>
                <c:pt idx="7">
                  <c:v>9.621325999999998</c:v>
                </c:pt>
                <c:pt idx="8">
                  <c:v>11.58244</c:v>
                </c:pt>
                <c:pt idx="9">
                  <c:v>14.348437</c:v>
                </c:pt>
                <c:pt idx="10">
                  <c:v>14.329878</c:v>
                </c:pt>
              </c:numCache>
            </c:numRef>
          </c:yVal>
          <c:smooth val="0"/>
        </c:ser>
        <c:ser>
          <c:idx val="2"/>
          <c:order val="2"/>
          <c:tx>
            <c:strRef>
              <c:f>'[962012011P1G001.xls]Figure 1.1'!$A$40</c:f>
              <c:strCache>
                <c:ptCount val="1"/>
                <c:pt idx="0">
                  <c:v>Low income</c:v>
                </c:pt>
              </c:strCache>
            </c:strRef>
          </c:tx>
          <c:spPr>
            <a:ln w="38100">
              <a:solidFill>
                <a:srgbClr val="00B050"/>
              </a:solidFill>
            </a:ln>
          </c:spPr>
          <c:marker>
            <c:symbol val="none"/>
          </c:marker>
          <c:xVal>
            <c:numRef>
              <c:f>'[962012011P1G001.xls]Figure 1.1'!$B$37:$L$37</c:f>
              <c:numCache>
                <c:formatCode>General</c:formatCode>
                <c:ptCount val="11"/>
                <c:pt idx="0">
                  <c:v>1960.0</c:v>
                </c:pt>
                <c:pt idx="1">
                  <c:v>1965.0</c:v>
                </c:pt>
                <c:pt idx="2">
                  <c:v>1970.0</c:v>
                </c:pt>
                <c:pt idx="3">
                  <c:v>1975.0</c:v>
                </c:pt>
                <c:pt idx="4">
                  <c:v>1980.0</c:v>
                </c:pt>
                <c:pt idx="5">
                  <c:v>1985.0</c:v>
                </c:pt>
                <c:pt idx="6">
                  <c:v>1990.0</c:v>
                </c:pt>
                <c:pt idx="7">
                  <c:v>1995.0</c:v>
                </c:pt>
                <c:pt idx="8">
                  <c:v>2000.0</c:v>
                </c:pt>
                <c:pt idx="9">
                  <c:v>2005.0</c:v>
                </c:pt>
                <c:pt idx="10">
                  <c:v>2010.0</c:v>
                </c:pt>
              </c:numCache>
            </c:numRef>
          </c:xVal>
          <c:yVal>
            <c:numRef>
              <c:f>'[962012011P1G001.xls]Figure 1.1'!$B$40:$L$40</c:f>
              <c:numCache>
                <c:formatCode>#\ ##0.000</c:formatCode>
                <c:ptCount val="11"/>
                <c:pt idx="0">
                  <c:v>-0.382915</c:v>
                </c:pt>
                <c:pt idx="1">
                  <c:v>-0.389915</c:v>
                </c:pt>
                <c:pt idx="2">
                  <c:v>-0.257476</c:v>
                </c:pt>
                <c:pt idx="3">
                  <c:v>-4.666364999999999</c:v>
                </c:pt>
                <c:pt idx="4">
                  <c:v>-4.314515999999997</c:v>
                </c:pt>
                <c:pt idx="5">
                  <c:v>-6.254051999999999</c:v>
                </c:pt>
                <c:pt idx="6">
                  <c:v>-3.000977</c:v>
                </c:pt>
                <c:pt idx="7">
                  <c:v>1.697037</c:v>
                </c:pt>
                <c:pt idx="8">
                  <c:v>-2.862896</c:v>
                </c:pt>
                <c:pt idx="9">
                  <c:v>-3.996718</c:v>
                </c:pt>
                <c:pt idx="10">
                  <c:v>-6.81834</c:v>
                </c:pt>
              </c:numCache>
            </c:numRef>
          </c:yVal>
          <c:smooth val="0"/>
        </c:ser>
        <c:ser>
          <c:idx val="3"/>
          <c:order val="3"/>
          <c:tx>
            <c:strRef>
              <c:f>'[962012011P1G001.xls]Figure 1.1'!$A$41</c:f>
              <c:strCache>
                <c:ptCount val="1"/>
                <c:pt idx="0">
                  <c:v>Middle income</c:v>
                </c:pt>
              </c:strCache>
            </c:strRef>
          </c:tx>
          <c:spPr>
            <a:ln w="38100">
              <a:solidFill>
                <a:srgbClr val="7030A0"/>
              </a:solidFill>
            </a:ln>
          </c:spPr>
          <c:marker>
            <c:symbol val="none"/>
          </c:marker>
          <c:xVal>
            <c:numRef>
              <c:f>'[962012011P1G001.xls]Figure 1.1'!$B$37:$L$37</c:f>
              <c:numCache>
                <c:formatCode>General</c:formatCode>
                <c:ptCount val="11"/>
                <c:pt idx="0">
                  <c:v>1960.0</c:v>
                </c:pt>
                <c:pt idx="1">
                  <c:v>1965.0</c:v>
                </c:pt>
                <c:pt idx="2">
                  <c:v>1970.0</c:v>
                </c:pt>
                <c:pt idx="3">
                  <c:v>1975.0</c:v>
                </c:pt>
                <c:pt idx="4">
                  <c:v>1980.0</c:v>
                </c:pt>
                <c:pt idx="5">
                  <c:v>1985.0</c:v>
                </c:pt>
                <c:pt idx="6">
                  <c:v>1990.0</c:v>
                </c:pt>
                <c:pt idx="7">
                  <c:v>1995.0</c:v>
                </c:pt>
                <c:pt idx="8">
                  <c:v>2000.0</c:v>
                </c:pt>
                <c:pt idx="9">
                  <c:v>2005.0</c:v>
                </c:pt>
                <c:pt idx="10">
                  <c:v>2010.0</c:v>
                </c:pt>
              </c:numCache>
            </c:numRef>
          </c:xVal>
          <c:yVal>
            <c:numRef>
              <c:f>'[962012011P1G001.xls]Figure 1.1'!$B$41:$L$41</c:f>
              <c:numCache>
                <c:formatCode>#\ ##0.000</c:formatCode>
                <c:ptCount val="11"/>
                <c:pt idx="0">
                  <c:v>-1.581072</c:v>
                </c:pt>
                <c:pt idx="1">
                  <c:v>-3.893276999999999</c:v>
                </c:pt>
                <c:pt idx="2">
                  <c:v>-4.191158999999999</c:v>
                </c:pt>
                <c:pt idx="3">
                  <c:v>-1.98935</c:v>
                </c:pt>
                <c:pt idx="4">
                  <c:v>-3.335223</c:v>
                </c:pt>
                <c:pt idx="5">
                  <c:v>-0.773137</c:v>
                </c:pt>
                <c:pt idx="6">
                  <c:v>-5.381583999999999</c:v>
                </c:pt>
                <c:pt idx="7">
                  <c:v>-13.26253</c:v>
                </c:pt>
                <c:pt idx="8">
                  <c:v>-10.260303</c:v>
                </c:pt>
                <c:pt idx="9">
                  <c:v>-16.284138</c:v>
                </c:pt>
                <c:pt idx="10">
                  <c:v>-16.34211299999999</c:v>
                </c:pt>
              </c:numCache>
            </c:numRef>
          </c:yVal>
          <c:smooth val="0"/>
        </c:ser>
        <c:dLbls>
          <c:showLegendKey val="0"/>
          <c:showVal val="0"/>
          <c:showCatName val="0"/>
          <c:showSerName val="0"/>
          <c:showPercent val="0"/>
          <c:showBubbleSize val="0"/>
        </c:dLbls>
        <c:axId val="2140609184"/>
        <c:axId val="2140612272"/>
      </c:scatterChart>
      <c:valAx>
        <c:axId val="2140609184"/>
        <c:scaling>
          <c:orientation val="minMax"/>
          <c:max val="2010.0"/>
          <c:min val="1960.0"/>
        </c:scaling>
        <c:delete val="0"/>
        <c:axPos val="b"/>
        <c:numFmt formatCode="General" sourceLinked="1"/>
        <c:majorTickMark val="out"/>
        <c:minorTickMark val="none"/>
        <c:tickLblPos val="nextTo"/>
        <c:txPr>
          <a:bodyPr rot="0" vert="horz"/>
          <a:lstStyle/>
          <a:p>
            <a:pPr>
              <a:defRPr/>
            </a:pPr>
            <a:endParaRPr lang="en-US"/>
          </a:p>
        </c:txPr>
        <c:crossAx val="2140612272"/>
        <c:crosses val="autoZero"/>
        <c:crossBetween val="midCat"/>
      </c:valAx>
      <c:valAx>
        <c:axId val="2140612272"/>
        <c:scaling>
          <c:orientation val="minMax"/>
        </c:scaling>
        <c:delete val="0"/>
        <c:axPos val="l"/>
        <c:majorGridlines/>
        <c:numFmt formatCode="#,##0" sourceLinked="0"/>
        <c:majorTickMark val="out"/>
        <c:minorTickMark val="none"/>
        <c:tickLblPos val="nextTo"/>
        <c:txPr>
          <a:bodyPr rot="0" vert="horz"/>
          <a:lstStyle/>
          <a:p>
            <a:pPr>
              <a:defRPr/>
            </a:pPr>
            <a:endParaRPr lang="en-US"/>
          </a:p>
        </c:txPr>
        <c:crossAx val="2140609184"/>
        <c:crosses val="autoZero"/>
        <c:crossBetween val="midCat"/>
      </c:valAx>
    </c:plotArea>
    <c:legend>
      <c:legendPos val="r"/>
      <c:layout>
        <c:manualLayout>
          <c:xMode val="edge"/>
          <c:yMode val="edge"/>
          <c:x val="0.198625255788462"/>
          <c:y val="0.0202153774895785"/>
          <c:w val="0.601458248988551"/>
          <c:h val="0.123638815824371"/>
        </c:manualLayout>
      </c:layout>
      <c:overlay val="0"/>
      <c:txPr>
        <a:bodyPr/>
        <a:lstStyle/>
        <a:p>
          <a:pPr>
            <a:defRPr sz="1600"/>
          </a:pPr>
          <a:endParaRPr lang="en-US"/>
        </a:p>
      </c:txPr>
    </c:legend>
    <c:plotVisOnly val="1"/>
    <c:dispBlanksAs val="gap"/>
    <c:showDLblsOverMax val="0"/>
  </c:chart>
  <c:spPr>
    <a:ln>
      <a:noFill/>
    </a:ln>
  </c:spPr>
  <c:txPr>
    <a:bodyPr/>
    <a:lstStyle/>
    <a:p>
      <a:pPr>
        <a:defRPr sz="1200" b="0" i="0" u="none" strike="noStrike" baseline="0">
          <a:solidFill>
            <a:srgbClr val="000000"/>
          </a:solidFill>
          <a:latin typeface="Arial"/>
          <a:ea typeface="Arial"/>
          <a:cs typeface="Aria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0533545682731417"/>
          <c:y val="0.147271371003579"/>
          <c:w val="0.943216977857917"/>
          <c:h val="0.630306098726726"/>
        </c:manualLayout>
      </c:layout>
      <c:barChart>
        <c:barDir val="col"/>
        <c:grouping val="stacked"/>
        <c:varyColors val="0"/>
        <c:ser>
          <c:idx val="0"/>
          <c:order val="0"/>
          <c:tx>
            <c:strRef>
              <c:f>'Fig 13.1'!$B$40</c:f>
              <c:strCache>
                <c:ptCount val="1"/>
                <c:pt idx="0">
                  <c:v>% of native-born offspring of foreign-born</c:v>
                </c:pt>
              </c:strCache>
            </c:strRef>
          </c:tx>
          <c:spPr>
            <a:solidFill>
              <a:schemeClr val="tx2"/>
            </a:solidFill>
            <a:ln>
              <a:solidFill>
                <a:schemeClr val="tx1"/>
              </a:solidFill>
            </a:ln>
          </c:spPr>
          <c:invertIfNegative val="0"/>
          <c:dPt>
            <c:idx val="11"/>
            <c:invertIfNegative val="0"/>
            <c:bubble3D val="0"/>
            <c:spPr>
              <a:pattFill prst="wdUpDiag">
                <a:fgClr>
                  <a:srgbClr val="1F497D"/>
                </a:fgClr>
                <a:bgClr>
                  <a:sysClr val="window" lastClr="FFFFFF"/>
                </a:bgClr>
              </a:pattFill>
              <a:ln>
                <a:solidFill>
                  <a:srgbClr val="4F81BD">
                    <a:lumMod val="75000"/>
                  </a:srgbClr>
                </a:solidFill>
              </a:ln>
            </c:spPr>
          </c:dPt>
          <c:dPt>
            <c:idx val="12"/>
            <c:invertIfNegative val="0"/>
            <c:bubble3D val="0"/>
          </c:dPt>
          <c:dPt>
            <c:idx val="16"/>
            <c:invertIfNegative val="0"/>
            <c:bubble3D val="0"/>
            <c:spPr>
              <a:solidFill>
                <a:srgbClr val="1F497D"/>
              </a:solidFill>
              <a:ln>
                <a:solidFill>
                  <a:srgbClr val="4F81BD">
                    <a:lumMod val="50000"/>
                  </a:srgbClr>
                </a:solidFill>
              </a:ln>
            </c:spPr>
          </c:dPt>
          <c:cat>
            <c:strRef>
              <c:f>'Fig 13.1'!$A$41:$A$62</c:f>
              <c:strCache>
                <c:ptCount val="22"/>
                <c:pt idx="0">
                  <c:v>Luxembourg</c:v>
                </c:pt>
                <c:pt idx="1">
                  <c:v>Switzerland</c:v>
                </c:pt>
                <c:pt idx="2">
                  <c:v>Australia</c:v>
                </c:pt>
                <c:pt idx="3">
                  <c:v>Israel*</c:v>
                </c:pt>
                <c:pt idx="4">
                  <c:v>Canada</c:v>
                </c:pt>
                <c:pt idx="5">
                  <c:v>Sweden</c:v>
                </c:pt>
                <c:pt idx="6">
                  <c:v>Belgium</c:v>
                </c:pt>
                <c:pt idx="7">
                  <c:v>Austria</c:v>
                </c:pt>
                <c:pt idx="8">
                  <c:v>Norway</c:v>
                </c:pt>
                <c:pt idx="9">
                  <c:v>France</c:v>
                </c:pt>
                <c:pt idx="10">
                  <c:v>Ireland</c:v>
                </c:pt>
                <c:pt idx="11">
                  <c:v>OECD total (22)</c:v>
                </c:pt>
                <c:pt idx="12">
                  <c:v>United States</c:v>
                </c:pt>
                <c:pt idx="13">
                  <c:v>United Kingdom</c:v>
                </c:pt>
                <c:pt idx="14">
                  <c:v>Germany</c:v>
                </c:pt>
                <c:pt idx="15">
                  <c:v>Netherlands</c:v>
                </c:pt>
                <c:pt idx="16">
                  <c:v>Denmark</c:v>
                </c:pt>
                <c:pt idx="17">
                  <c:v>Spain</c:v>
                </c:pt>
                <c:pt idx="18">
                  <c:v>Italy</c:v>
                </c:pt>
                <c:pt idx="19">
                  <c:v>Greece</c:v>
                </c:pt>
                <c:pt idx="20">
                  <c:v>Portugal</c:v>
                </c:pt>
                <c:pt idx="21">
                  <c:v>Finland</c:v>
                </c:pt>
              </c:strCache>
            </c:strRef>
          </c:cat>
          <c:val>
            <c:numRef>
              <c:f>'Fig 13.1'!$B$41:$B$62</c:f>
              <c:numCache>
                <c:formatCode>#,##0.0</c:formatCode>
                <c:ptCount val="22"/>
                <c:pt idx="0">
                  <c:v>13.95917884574157</c:v>
                </c:pt>
                <c:pt idx="1">
                  <c:v>11.47474028513493</c:v>
                </c:pt>
                <c:pt idx="2">
                  <c:v>10.06339833223432</c:v>
                </c:pt>
                <c:pt idx="3">
                  <c:v>14.52928942611692</c:v>
                </c:pt>
                <c:pt idx="4">
                  <c:v>10.23400939657903</c:v>
                </c:pt>
                <c:pt idx="5">
                  <c:v>6.177591975841207</c:v>
                </c:pt>
                <c:pt idx="6">
                  <c:v>7.364240280194501</c:v>
                </c:pt>
                <c:pt idx="7">
                  <c:v>6.324586653870384</c:v>
                </c:pt>
                <c:pt idx="8">
                  <c:v>2.493652118328065</c:v>
                </c:pt>
                <c:pt idx="9">
                  <c:v>8.415590433963055</c:v>
                </c:pt>
                <c:pt idx="10">
                  <c:v>0.754045974384447</c:v>
                </c:pt>
                <c:pt idx="11">
                  <c:v>6.957035425401144</c:v>
                </c:pt>
                <c:pt idx="12">
                  <c:v>8.610993739288567</c:v>
                </c:pt>
                <c:pt idx="13">
                  <c:v>6.401315383905672</c:v>
                </c:pt>
                <c:pt idx="14">
                  <c:v>7.187582215206524</c:v>
                </c:pt>
                <c:pt idx="15">
                  <c:v>7.254901960784315</c:v>
                </c:pt>
                <c:pt idx="16">
                  <c:v>3.951440429080776</c:v>
                </c:pt>
                <c:pt idx="17">
                  <c:v>0.687288606426793</c:v>
                </c:pt>
                <c:pt idx="18">
                  <c:v>0.230274723884915</c:v>
                </c:pt>
                <c:pt idx="19">
                  <c:v>0.589865818561416</c:v>
                </c:pt>
                <c:pt idx="20">
                  <c:v>1.495885757606824</c:v>
                </c:pt>
                <c:pt idx="21">
                  <c:v>0.727947865802714</c:v>
                </c:pt>
              </c:numCache>
            </c:numRef>
          </c:val>
        </c:ser>
        <c:ser>
          <c:idx val="1"/>
          <c:order val="1"/>
          <c:tx>
            <c:strRef>
              <c:f>'Fig 13.1'!$C$40</c:f>
              <c:strCache>
                <c:ptCount val="1"/>
                <c:pt idx="0">
                  <c:v>% of native-born with a mixed background</c:v>
                </c:pt>
              </c:strCache>
            </c:strRef>
          </c:tx>
          <c:spPr>
            <a:ln>
              <a:solidFill>
                <a:schemeClr val="tx1"/>
              </a:solidFill>
            </a:ln>
          </c:spPr>
          <c:invertIfNegative val="0"/>
          <c:dPt>
            <c:idx val="11"/>
            <c:invertIfNegative val="0"/>
            <c:bubble3D val="0"/>
            <c:spPr>
              <a:pattFill prst="wdUpDiag">
                <a:fgClr>
                  <a:srgbClr val="4F81BD">
                    <a:lumMod val="60000"/>
                    <a:lumOff val="40000"/>
                  </a:srgbClr>
                </a:fgClr>
                <a:bgClr>
                  <a:sysClr val="window" lastClr="FFFFFF"/>
                </a:bgClr>
              </a:pattFill>
              <a:ln>
                <a:solidFill>
                  <a:srgbClr val="4F81BD">
                    <a:lumMod val="60000"/>
                    <a:lumOff val="40000"/>
                  </a:srgbClr>
                </a:solidFill>
              </a:ln>
            </c:spPr>
          </c:dPt>
          <c:dPt>
            <c:idx val="12"/>
            <c:invertIfNegative val="0"/>
            <c:bubble3D val="0"/>
          </c:dPt>
          <c:dPt>
            <c:idx val="16"/>
            <c:invertIfNegative val="1"/>
            <c:bubble3D val="0"/>
            <c:spPr>
              <a:ln>
                <a:solidFill>
                  <a:sysClr val="windowText" lastClr="000000"/>
                </a:solidFill>
              </a:ln>
            </c:spPr>
          </c:dPt>
          <c:cat>
            <c:strRef>
              <c:f>'Fig 13.1'!$A$41:$A$62</c:f>
              <c:strCache>
                <c:ptCount val="22"/>
                <c:pt idx="0">
                  <c:v>Luxembourg</c:v>
                </c:pt>
                <c:pt idx="1">
                  <c:v>Switzerland</c:v>
                </c:pt>
                <c:pt idx="2">
                  <c:v>Australia</c:v>
                </c:pt>
                <c:pt idx="3">
                  <c:v>Israel*</c:v>
                </c:pt>
                <c:pt idx="4">
                  <c:v>Canada</c:v>
                </c:pt>
                <c:pt idx="5">
                  <c:v>Sweden</c:v>
                </c:pt>
                <c:pt idx="6">
                  <c:v>Belgium</c:v>
                </c:pt>
                <c:pt idx="7">
                  <c:v>Austria</c:v>
                </c:pt>
                <c:pt idx="8">
                  <c:v>Norway</c:v>
                </c:pt>
                <c:pt idx="9">
                  <c:v>France</c:v>
                </c:pt>
                <c:pt idx="10">
                  <c:v>Ireland</c:v>
                </c:pt>
                <c:pt idx="11">
                  <c:v>OECD total (22)</c:v>
                </c:pt>
                <c:pt idx="12">
                  <c:v>United States</c:v>
                </c:pt>
                <c:pt idx="13">
                  <c:v>United Kingdom</c:v>
                </c:pt>
                <c:pt idx="14">
                  <c:v>Germany</c:v>
                </c:pt>
                <c:pt idx="15">
                  <c:v>Netherlands</c:v>
                </c:pt>
                <c:pt idx="16">
                  <c:v>Denmark</c:v>
                </c:pt>
                <c:pt idx="17">
                  <c:v>Spain</c:v>
                </c:pt>
                <c:pt idx="18">
                  <c:v>Italy</c:v>
                </c:pt>
                <c:pt idx="19">
                  <c:v>Greece</c:v>
                </c:pt>
                <c:pt idx="20">
                  <c:v>Portugal</c:v>
                </c:pt>
                <c:pt idx="21">
                  <c:v>Finland</c:v>
                </c:pt>
              </c:strCache>
            </c:strRef>
          </c:cat>
          <c:val>
            <c:numRef>
              <c:f>'Fig 13.1'!$C$41:$C$62</c:f>
              <c:numCache>
                <c:formatCode>#,##0.0</c:formatCode>
                <c:ptCount val="22"/>
                <c:pt idx="0">
                  <c:v>8.232241467255104</c:v>
                </c:pt>
                <c:pt idx="1">
                  <c:v>11.12321629580357</c:v>
                </c:pt>
                <c:pt idx="2">
                  <c:v>13.85069818684116</c:v>
                </c:pt>
                <c:pt idx="3">
                  <c:v>14.88493074799471</c:v>
                </c:pt>
                <c:pt idx="4">
                  <c:v>8.089783860116521</c:v>
                </c:pt>
                <c:pt idx="5">
                  <c:v>8.50458004316639</c:v>
                </c:pt>
                <c:pt idx="6">
                  <c:v>8.93899212606624</c:v>
                </c:pt>
                <c:pt idx="7">
                  <c:v>5.233539621657933</c:v>
                </c:pt>
                <c:pt idx="8">
                  <c:v>5.132018182463868</c:v>
                </c:pt>
                <c:pt idx="9">
                  <c:v>10.12112237775363</c:v>
                </c:pt>
                <c:pt idx="10">
                  <c:v>4.524019956647296</c:v>
                </c:pt>
                <c:pt idx="11">
                  <c:v>4.795673353374086</c:v>
                </c:pt>
                <c:pt idx="12">
                  <c:v>4.217059392734353</c:v>
                </c:pt>
                <c:pt idx="13">
                  <c:v>1.452754520765921</c:v>
                </c:pt>
                <c:pt idx="14">
                  <c:v>2.499342278347803</c:v>
                </c:pt>
                <c:pt idx="15">
                  <c:v>7.598039215686274</c:v>
                </c:pt>
                <c:pt idx="16">
                  <c:v>5.701488304508185</c:v>
                </c:pt>
                <c:pt idx="17">
                  <c:v>2.839511668540014</c:v>
                </c:pt>
                <c:pt idx="18">
                  <c:v>2.078445503032287</c:v>
                </c:pt>
                <c:pt idx="19">
                  <c:v>1.488182540007595</c:v>
                </c:pt>
                <c:pt idx="20">
                  <c:v>2.265310297041547</c:v>
                </c:pt>
                <c:pt idx="21">
                  <c:v>2.407753290878372</c:v>
                </c:pt>
              </c:numCache>
            </c:numRef>
          </c:val>
        </c:ser>
        <c:ser>
          <c:idx val="2"/>
          <c:order val="2"/>
          <c:tx>
            <c:strRef>
              <c:f>'Fig 13.1'!$D$40</c:f>
              <c:strCache>
                <c:ptCount val="1"/>
                <c:pt idx="0">
                  <c:v>% of foreign-born who arrived as children</c:v>
                </c:pt>
              </c:strCache>
            </c:strRef>
          </c:tx>
          <c:spPr>
            <a:ln>
              <a:solidFill>
                <a:schemeClr val="tx1"/>
              </a:solidFill>
            </a:ln>
          </c:spPr>
          <c:invertIfNegative val="0"/>
          <c:dPt>
            <c:idx val="11"/>
            <c:invertIfNegative val="0"/>
            <c:bubble3D val="0"/>
            <c:spPr>
              <a:pattFill prst="wdUpDiag">
                <a:fgClr>
                  <a:srgbClr val="1F497D">
                    <a:lumMod val="20000"/>
                    <a:lumOff val="80000"/>
                  </a:srgbClr>
                </a:fgClr>
                <a:bgClr>
                  <a:sysClr val="window" lastClr="FFFFFF"/>
                </a:bgClr>
              </a:pattFill>
              <a:ln>
                <a:solidFill>
                  <a:srgbClr val="1F497D">
                    <a:lumMod val="20000"/>
                    <a:lumOff val="80000"/>
                  </a:srgbClr>
                </a:solidFill>
              </a:ln>
            </c:spPr>
          </c:dPt>
          <c:dPt>
            <c:idx val="16"/>
            <c:invertIfNegative val="0"/>
            <c:bubble3D val="0"/>
            <c:spPr>
              <a:ln>
                <a:solidFill>
                  <a:sysClr val="windowText" lastClr="000000"/>
                </a:solidFill>
              </a:ln>
            </c:spPr>
          </c:dPt>
          <c:cat>
            <c:strRef>
              <c:f>'Fig 13.1'!$A$41:$A$62</c:f>
              <c:strCache>
                <c:ptCount val="22"/>
                <c:pt idx="0">
                  <c:v>Luxembourg</c:v>
                </c:pt>
                <c:pt idx="1">
                  <c:v>Switzerland</c:v>
                </c:pt>
                <c:pt idx="2">
                  <c:v>Australia</c:v>
                </c:pt>
                <c:pt idx="3">
                  <c:v>Israel*</c:v>
                </c:pt>
                <c:pt idx="4">
                  <c:v>Canada</c:v>
                </c:pt>
                <c:pt idx="5">
                  <c:v>Sweden</c:v>
                </c:pt>
                <c:pt idx="6">
                  <c:v>Belgium</c:v>
                </c:pt>
                <c:pt idx="7">
                  <c:v>Austria</c:v>
                </c:pt>
                <c:pt idx="8">
                  <c:v>Norway</c:v>
                </c:pt>
                <c:pt idx="9">
                  <c:v>France</c:v>
                </c:pt>
                <c:pt idx="10">
                  <c:v>Ireland</c:v>
                </c:pt>
                <c:pt idx="11">
                  <c:v>OECD total (22)</c:v>
                </c:pt>
                <c:pt idx="12">
                  <c:v>United States</c:v>
                </c:pt>
                <c:pt idx="13">
                  <c:v>United Kingdom</c:v>
                </c:pt>
                <c:pt idx="14">
                  <c:v>Germany</c:v>
                </c:pt>
                <c:pt idx="15">
                  <c:v>Netherlands</c:v>
                </c:pt>
                <c:pt idx="16">
                  <c:v>Denmark</c:v>
                </c:pt>
                <c:pt idx="17">
                  <c:v>Spain</c:v>
                </c:pt>
                <c:pt idx="18">
                  <c:v>Italy</c:v>
                </c:pt>
                <c:pt idx="19">
                  <c:v>Greece</c:v>
                </c:pt>
                <c:pt idx="20">
                  <c:v>Portugal</c:v>
                </c:pt>
                <c:pt idx="21">
                  <c:v>Finland</c:v>
                </c:pt>
              </c:strCache>
            </c:strRef>
          </c:cat>
          <c:val>
            <c:numRef>
              <c:f>'Fig 13.1'!$D$41:$D$62</c:f>
              <c:numCache>
                <c:formatCode>#,##0.0</c:formatCode>
                <c:ptCount val="22"/>
                <c:pt idx="0">
                  <c:v>12.79264893955187</c:v>
                </c:pt>
                <c:pt idx="1">
                  <c:v>8.726885389400053</c:v>
                </c:pt>
                <c:pt idx="2">
                  <c:v>8.275902512126975</c:v>
                </c:pt>
                <c:pt idx="3">
                  <c:v>9.58144421075151</c:v>
                </c:pt>
                <c:pt idx="4">
                  <c:v>8.108465623814258</c:v>
                </c:pt>
                <c:pt idx="5">
                  <c:v>6.957219008742401</c:v>
                </c:pt>
                <c:pt idx="6">
                  <c:v>5.290701281405808</c:v>
                </c:pt>
                <c:pt idx="7">
                  <c:v>6.414779673441817</c:v>
                </c:pt>
                <c:pt idx="8">
                  <c:v>5.789889555737065</c:v>
                </c:pt>
                <c:pt idx="9">
                  <c:v>3.71435722008634</c:v>
                </c:pt>
                <c:pt idx="10">
                  <c:v>5.305639602132772</c:v>
                </c:pt>
                <c:pt idx="11">
                  <c:v>5.866195053215974</c:v>
                </c:pt>
                <c:pt idx="12">
                  <c:v>6.189014368446635</c:v>
                </c:pt>
                <c:pt idx="13">
                  <c:v>4.150580825382402</c:v>
                </c:pt>
                <c:pt idx="14">
                  <c:v>7.466456195737964</c:v>
                </c:pt>
                <c:pt idx="15">
                  <c:v>4.730392156862745</c:v>
                </c:pt>
                <c:pt idx="16">
                  <c:v>3.199978949430392</c:v>
                </c:pt>
                <c:pt idx="17">
                  <c:v>4.996057838908145</c:v>
                </c:pt>
                <c:pt idx="18">
                  <c:v>4.328540237679967</c:v>
                </c:pt>
                <c:pt idx="19">
                  <c:v>3.665518741157085</c:v>
                </c:pt>
                <c:pt idx="20">
                  <c:v>4.299246334991193</c:v>
                </c:pt>
                <c:pt idx="21">
                  <c:v>2.83039676203561</c:v>
                </c:pt>
              </c:numCache>
            </c:numRef>
          </c:val>
        </c:ser>
        <c:ser>
          <c:idx val="3"/>
          <c:order val="3"/>
          <c:tx>
            <c:strRef>
              <c:f>'Fig 13.1'!$E$40</c:f>
              <c:strCache>
                <c:ptCount val="1"/>
                <c:pt idx="0">
                  <c:v>% of foreign-born who arrived as adults</c:v>
                </c:pt>
              </c:strCache>
            </c:strRef>
          </c:tx>
          <c:spPr>
            <a:noFill/>
            <a:ln>
              <a:solidFill>
                <a:schemeClr val="tx1"/>
              </a:solidFill>
            </a:ln>
          </c:spPr>
          <c:invertIfNegative val="0"/>
          <c:dPt>
            <c:idx val="11"/>
            <c:invertIfNegative val="0"/>
            <c:bubble3D val="0"/>
            <c:spPr>
              <a:pattFill prst="wdUpDiag">
                <a:fgClr>
                  <a:sysClr val="window" lastClr="FFFFFF">
                    <a:lumMod val="85000"/>
                  </a:sysClr>
                </a:fgClr>
                <a:bgClr>
                  <a:sysClr val="window" lastClr="FFFFFF"/>
                </a:bgClr>
              </a:pattFill>
              <a:ln>
                <a:solidFill>
                  <a:sysClr val="window" lastClr="FFFFFF">
                    <a:lumMod val="85000"/>
                  </a:sysClr>
                </a:solidFill>
              </a:ln>
            </c:spPr>
          </c:dPt>
          <c:dPt>
            <c:idx val="16"/>
            <c:invertIfNegative val="0"/>
            <c:bubble3D val="0"/>
            <c:spPr>
              <a:noFill/>
              <a:ln>
                <a:solidFill>
                  <a:sysClr val="windowText" lastClr="000000"/>
                </a:solidFill>
              </a:ln>
            </c:spPr>
          </c:dPt>
          <c:cat>
            <c:strRef>
              <c:f>'Fig 13.1'!$A$41:$A$62</c:f>
              <c:strCache>
                <c:ptCount val="22"/>
                <c:pt idx="0">
                  <c:v>Luxembourg</c:v>
                </c:pt>
                <c:pt idx="1">
                  <c:v>Switzerland</c:v>
                </c:pt>
                <c:pt idx="2">
                  <c:v>Australia</c:v>
                </c:pt>
                <c:pt idx="3">
                  <c:v>Israel*</c:v>
                </c:pt>
                <c:pt idx="4">
                  <c:v>Canada</c:v>
                </c:pt>
                <c:pt idx="5">
                  <c:v>Sweden</c:v>
                </c:pt>
                <c:pt idx="6">
                  <c:v>Belgium</c:v>
                </c:pt>
                <c:pt idx="7">
                  <c:v>Austria</c:v>
                </c:pt>
                <c:pt idx="8">
                  <c:v>Norway</c:v>
                </c:pt>
                <c:pt idx="9">
                  <c:v>France</c:v>
                </c:pt>
                <c:pt idx="10">
                  <c:v>Ireland</c:v>
                </c:pt>
                <c:pt idx="11">
                  <c:v>OECD total (22)</c:v>
                </c:pt>
                <c:pt idx="12">
                  <c:v>United States</c:v>
                </c:pt>
                <c:pt idx="13">
                  <c:v>United Kingdom</c:v>
                </c:pt>
                <c:pt idx="14">
                  <c:v>Germany</c:v>
                </c:pt>
                <c:pt idx="15">
                  <c:v>Netherlands</c:v>
                </c:pt>
                <c:pt idx="16">
                  <c:v>Denmark</c:v>
                </c:pt>
                <c:pt idx="17">
                  <c:v>Spain</c:v>
                </c:pt>
                <c:pt idx="18">
                  <c:v>Italy</c:v>
                </c:pt>
                <c:pt idx="19">
                  <c:v>Greece</c:v>
                </c:pt>
                <c:pt idx="20">
                  <c:v>Portugal</c:v>
                </c:pt>
                <c:pt idx="21">
                  <c:v>Finland</c:v>
                </c:pt>
              </c:strCache>
            </c:strRef>
          </c:cat>
          <c:val>
            <c:numRef>
              <c:f>'Fig 13.1'!$E$41:$E$62</c:f>
              <c:numCache>
                <c:formatCode>#,##0.0</c:formatCode>
                <c:ptCount val="22"/>
                <c:pt idx="0">
                  <c:v>21.66138105904357</c:v>
                </c:pt>
                <c:pt idx="1">
                  <c:v>19.19270424153445</c:v>
                </c:pt>
                <c:pt idx="2">
                  <c:v>15.98390950438193</c:v>
                </c:pt>
                <c:pt idx="3">
                  <c:v>5.10525095997937</c:v>
                </c:pt>
                <c:pt idx="4">
                  <c:v>8.638981298510215</c:v>
                </c:pt>
                <c:pt idx="5">
                  <c:v>12.15774328299162</c:v>
                </c:pt>
                <c:pt idx="6">
                  <c:v>10.81572817745955</c:v>
                </c:pt>
                <c:pt idx="7">
                  <c:v>11.49066768506302</c:v>
                </c:pt>
                <c:pt idx="8">
                  <c:v>14.46540182534892</c:v>
                </c:pt>
                <c:pt idx="9">
                  <c:v>5.602509461825837</c:v>
                </c:pt>
                <c:pt idx="10">
                  <c:v>17.03699777519545</c:v>
                </c:pt>
                <c:pt idx="11">
                  <c:v>9.027316983121114</c:v>
                </c:pt>
                <c:pt idx="12">
                  <c:v>7.608778603043234</c:v>
                </c:pt>
                <c:pt idx="13">
                  <c:v>13.34036706670589</c:v>
                </c:pt>
                <c:pt idx="14">
                  <c:v>8.082083662194158</c:v>
                </c:pt>
                <c:pt idx="15">
                  <c:v>4.950980392156863</c:v>
                </c:pt>
                <c:pt idx="16">
                  <c:v>9.643207463596399</c:v>
                </c:pt>
                <c:pt idx="17">
                  <c:v>12.89501866641099</c:v>
                </c:pt>
                <c:pt idx="18">
                  <c:v>10.35166334381118</c:v>
                </c:pt>
                <c:pt idx="19">
                  <c:v>7.008054590280341</c:v>
                </c:pt>
                <c:pt idx="20">
                  <c:v>4.156683939666216</c:v>
                </c:pt>
                <c:pt idx="21">
                  <c:v>5.390170995711182</c:v>
                </c:pt>
              </c:numCache>
            </c:numRef>
          </c:val>
        </c:ser>
        <c:dLbls>
          <c:showLegendKey val="0"/>
          <c:showVal val="0"/>
          <c:showCatName val="0"/>
          <c:showSerName val="0"/>
          <c:showPercent val="0"/>
          <c:showBubbleSize val="0"/>
        </c:dLbls>
        <c:gapWidth val="75"/>
        <c:overlap val="100"/>
        <c:axId val="2138081104"/>
        <c:axId val="2138068384"/>
      </c:barChart>
      <c:catAx>
        <c:axId val="2138081104"/>
        <c:scaling>
          <c:orientation val="minMax"/>
        </c:scaling>
        <c:delete val="0"/>
        <c:axPos val="b"/>
        <c:majorGridlines>
          <c:spPr>
            <a:ln>
              <a:solidFill>
                <a:schemeClr val="bg1"/>
              </a:solidFill>
            </a:ln>
          </c:spPr>
        </c:majorGridlines>
        <c:numFmt formatCode="General" sourceLinked="1"/>
        <c:majorTickMark val="none"/>
        <c:minorTickMark val="none"/>
        <c:tickLblPos val="nextTo"/>
        <c:spPr>
          <a:ln>
            <a:solidFill>
              <a:sysClr val="windowText" lastClr="000000"/>
            </a:solidFill>
          </a:ln>
        </c:spPr>
        <c:txPr>
          <a:bodyPr rot="-3300000" vert="horz"/>
          <a:lstStyle/>
          <a:p>
            <a:pPr>
              <a:defRPr sz="1400"/>
            </a:pPr>
            <a:endParaRPr lang="en-US"/>
          </a:p>
        </c:txPr>
        <c:crossAx val="2138068384"/>
        <c:crosses val="autoZero"/>
        <c:auto val="1"/>
        <c:lblAlgn val="ctr"/>
        <c:lblOffset val="100"/>
        <c:noMultiLvlLbl val="0"/>
      </c:catAx>
      <c:valAx>
        <c:axId val="2138068384"/>
        <c:scaling>
          <c:orientation val="minMax"/>
        </c:scaling>
        <c:delete val="0"/>
        <c:axPos val="l"/>
        <c:majorGridlines>
          <c:spPr>
            <a:ln>
              <a:solidFill>
                <a:schemeClr val="bg1"/>
              </a:solidFill>
            </a:ln>
          </c:spPr>
        </c:majorGridlines>
        <c:numFmt formatCode="0" sourceLinked="0"/>
        <c:majorTickMark val="none"/>
        <c:minorTickMark val="none"/>
        <c:tickLblPos val="nextTo"/>
        <c:spPr>
          <a:ln w="9525">
            <a:noFill/>
          </a:ln>
        </c:spPr>
        <c:txPr>
          <a:bodyPr rot="0" vert="horz"/>
          <a:lstStyle/>
          <a:p>
            <a:pPr>
              <a:defRPr sz="1400"/>
            </a:pPr>
            <a:endParaRPr lang="en-US"/>
          </a:p>
        </c:txPr>
        <c:crossAx val="2138081104"/>
        <c:crosses val="autoZero"/>
        <c:crossBetween val="between"/>
        <c:majorUnit val="10.0"/>
      </c:valAx>
      <c:spPr>
        <a:solidFill>
          <a:schemeClr val="accent1">
            <a:lumMod val="20000"/>
            <a:lumOff val="80000"/>
          </a:schemeClr>
        </a:solidFill>
        <a:ln cmpd="sng">
          <a:solidFill>
            <a:schemeClr val="tx1"/>
          </a:solidFill>
        </a:ln>
      </c:spPr>
    </c:plotArea>
    <c:legend>
      <c:legendPos val="t"/>
      <c:layout>
        <c:manualLayout>
          <c:xMode val="edge"/>
          <c:yMode val="edge"/>
          <c:x val="0.0256561955259642"/>
          <c:y val="0.014109343714586"/>
          <c:w val="0.953464733023764"/>
          <c:h val="0.105667109241799"/>
        </c:manualLayout>
      </c:layout>
      <c:overlay val="0"/>
      <c:spPr>
        <a:noFill/>
      </c:spPr>
      <c:txPr>
        <a:bodyPr/>
        <a:lstStyle/>
        <a:p>
          <a:pPr>
            <a:defRPr sz="1200"/>
          </a:pPr>
          <a:endParaRPr lang="en-US"/>
        </a:p>
      </c:txPr>
    </c:legend>
    <c:plotVisOnly val="1"/>
    <c:dispBlanksAs val="gap"/>
    <c:showDLblsOverMax val="0"/>
  </c:chart>
  <c:spPr>
    <a:ln>
      <a:noFill/>
    </a:ln>
  </c:spPr>
  <c:txPr>
    <a:bodyPr/>
    <a:lstStyle/>
    <a:p>
      <a:pPr>
        <a:defRPr sz="1000">
          <a:latin typeface="Arial Narrow" panose="020B0606020202030204" pitchFamily="34" charset="0"/>
        </a:defRPr>
      </a:pPr>
      <a:endParaRPr lang="en-US"/>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2493709175498"/>
          <c:y val="0.0850470550818476"/>
          <c:w val="0.711639900944585"/>
          <c:h val="0.821430442710334"/>
        </c:manualLayout>
      </c:layout>
      <c:barChart>
        <c:barDir val="bar"/>
        <c:grouping val="clustered"/>
        <c:varyColors val="0"/>
        <c:ser>
          <c:idx val="1"/>
          <c:order val="0"/>
          <c:tx>
            <c:v>First-generation immigrants' score, after accounting for socio-economic status</c:v>
          </c:tx>
          <c:spPr>
            <a:solidFill>
              <a:schemeClr val="accent1"/>
            </a:solidFill>
          </c:spPr>
          <c:invertIfNegative val="0"/>
          <c:cat>
            <c:strRef>
              <c:f>Figure8!$C$68:$C$113</c:f>
              <c:strCache>
                <c:ptCount val="14"/>
                <c:pt idx="0">
                  <c:v>Austria</c:v>
                </c:pt>
                <c:pt idx="1">
                  <c:v>Belgium</c:v>
                </c:pt>
                <c:pt idx="2">
                  <c:v>Switzerland</c:v>
                </c:pt>
                <c:pt idx="3">
                  <c:v>Germany</c:v>
                </c:pt>
                <c:pt idx="4">
                  <c:v>Denmark</c:v>
                </c:pt>
                <c:pt idx="5">
                  <c:v>Netherlands</c:v>
                </c:pt>
                <c:pt idx="8">
                  <c:v>Austria</c:v>
                </c:pt>
                <c:pt idx="9">
                  <c:v>Belgium</c:v>
                </c:pt>
                <c:pt idx="10">
                  <c:v>Switzerland</c:v>
                </c:pt>
                <c:pt idx="11">
                  <c:v>Germany</c:v>
                </c:pt>
                <c:pt idx="12">
                  <c:v>Denmark</c:v>
                </c:pt>
                <c:pt idx="13">
                  <c:v>Netherlands</c:v>
                </c:pt>
              </c:strCache>
            </c:strRef>
          </c:cat>
          <c:val>
            <c:numRef>
              <c:f>Figure8!$E$68:$E$113</c:f>
              <c:numCache>
                <c:formatCode>0.0</c:formatCode>
                <c:ptCount val="14"/>
                <c:pt idx="0">
                  <c:v>463.6977</c:v>
                </c:pt>
                <c:pt idx="1">
                  <c:v>463.6729000000001</c:v>
                </c:pt>
                <c:pt idx="2">
                  <c:v>463.3969999999999</c:v>
                </c:pt>
                <c:pt idx="3">
                  <c:v>465.3238</c:v>
                </c:pt>
                <c:pt idx="4">
                  <c:v>477.0851</c:v>
                </c:pt>
                <c:pt idx="5">
                  <c:v>484.2714</c:v>
                </c:pt>
                <c:pt idx="8">
                  <c:v>422.312</c:v>
                </c:pt>
                <c:pt idx="9">
                  <c:v>440.6169</c:v>
                </c:pt>
                <c:pt idx="10">
                  <c:v>457.3836999999999</c:v>
                </c:pt>
                <c:pt idx="11">
                  <c:v>426.6891</c:v>
                </c:pt>
                <c:pt idx="12">
                  <c:v>425.3924999999999</c:v>
                </c:pt>
                <c:pt idx="13">
                  <c:v>458.0788999999999</c:v>
                </c:pt>
              </c:numCache>
            </c:numRef>
          </c:val>
        </c:ser>
        <c:dLbls>
          <c:showLegendKey val="0"/>
          <c:showVal val="0"/>
          <c:showCatName val="0"/>
          <c:showSerName val="0"/>
          <c:showPercent val="0"/>
          <c:showBubbleSize val="0"/>
        </c:dLbls>
        <c:gapWidth val="74"/>
        <c:axId val="2140688944"/>
        <c:axId val="2140693680"/>
      </c:barChart>
      <c:catAx>
        <c:axId val="2140688944"/>
        <c:scaling>
          <c:orientation val="minMax"/>
        </c:scaling>
        <c:delete val="0"/>
        <c:axPos val="l"/>
        <c:numFmt formatCode="General" sourceLinked="1"/>
        <c:majorTickMark val="none"/>
        <c:minorTickMark val="none"/>
        <c:tickLblPos val="nextTo"/>
        <c:txPr>
          <a:bodyPr rot="0" vert="horz"/>
          <a:lstStyle/>
          <a:p>
            <a:pPr>
              <a:defRPr sz="1100"/>
            </a:pPr>
            <a:endParaRPr lang="en-US"/>
          </a:p>
        </c:txPr>
        <c:crossAx val="2140693680"/>
        <c:crosses val="autoZero"/>
        <c:auto val="1"/>
        <c:lblAlgn val="ctr"/>
        <c:lblOffset val="100"/>
        <c:noMultiLvlLbl val="0"/>
      </c:catAx>
      <c:valAx>
        <c:axId val="2140693680"/>
        <c:scaling>
          <c:orientation val="minMax"/>
          <c:max val="510.0"/>
          <c:min val="370.0"/>
        </c:scaling>
        <c:delete val="0"/>
        <c:axPos val="b"/>
        <c:majorGridlines>
          <c:spPr>
            <a:ln w="3175">
              <a:prstDash val="solid"/>
            </a:ln>
          </c:spPr>
        </c:majorGridlines>
        <c:title>
          <c:tx>
            <c:rich>
              <a:bodyPr/>
              <a:lstStyle/>
              <a:p>
                <a:pPr>
                  <a:defRPr sz="900"/>
                </a:pPr>
                <a:r>
                  <a:rPr lang="en-GB" sz="900"/>
                  <a:t>PISA score points in mathematics</a:t>
                </a:r>
              </a:p>
            </c:rich>
          </c:tx>
          <c:overlay val="0"/>
        </c:title>
        <c:numFmt formatCode="0.0" sourceLinked="1"/>
        <c:majorTickMark val="out"/>
        <c:minorTickMark val="none"/>
        <c:tickLblPos val="nextTo"/>
        <c:txPr>
          <a:bodyPr/>
          <a:lstStyle/>
          <a:p>
            <a:pPr>
              <a:defRPr sz="900"/>
            </a:pPr>
            <a:endParaRPr lang="en-US"/>
          </a:p>
        </c:txPr>
        <c:crossAx val="2140688944"/>
        <c:crosses val="autoZero"/>
        <c:crossBetween val="between"/>
      </c:valAx>
      <c:spPr>
        <a:ln>
          <a:solidFill>
            <a:sysClr val="windowText" lastClr="000000"/>
          </a:solidFill>
        </a:ln>
      </c:spPr>
    </c:plotArea>
    <c:legend>
      <c:legendPos val="t"/>
      <c:layout>
        <c:manualLayout>
          <c:xMode val="edge"/>
          <c:yMode val="edge"/>
          <c:x val="0.218284022279311"/>
          <c:y val="0.0377075750483789"/>
          <c:w val="0.770215163782493"/>
          <c:h val="0.0571923358512116"/>
        </c:manualLayout>
      </c:layout>
      <c:overlay val="0"/>
      <c:txPr>
        <a:bodyPr/>
        <a:lstStyle/>
        <a:p>
          <a:pPr>
            <a:defRPr sz="900"/>
          </a:pPr>
          <a:endParaRPr lang="en-US"/>
        </a:p>
      </c:txPr>
    </c:legend>
    <c:plotVisOnly val="1"/>
    <c:dispBlanksAs val="gap"/>
    <c:showDLblsOverMax val="0"/>
  </c:chart>
  <c:spPr>
    <a:ln>
      <a:noFill/>
    </a:ln>
  </c:spPr>
  <c:txPr>
    <a:bodyPr/>
    <a:lstStyle/>
    <a:p>
      <a:pPr>
        <a:defRPr>
          <a:solidFill>
            <a:schemeClr val="bg1"/>
          </a:solidFill>
          <a:latin typeface="+mn-lt"/>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0675445230363"/>
          <c:y val="0.0716617973417601"/>
          <c:w val="0.711639900944585"/>
          <c:h val="0.850265722526833"/>
        </c:manualLayout>
      </c:layout>
      <c:barChart>
        <c:barDir val="bar"/>
        <c:grouping val="clustered"/>
        <c:varyColors val="0"/>
        <c:ser>
          <c:idx val="1"/>
          <c:order val="0"/>
          <c:tx>
            <c:v>First-generation immigrants' score, after accounting for socio-economic status</c:v>
          </c:tx>
          <c:spPr>
            <a:solidFill>
              <a:schemeClr val="accent1"/>
            </a:solidFill>
          </c:spPr>
          <c:invertIfNegative val="0"/>
          <c:cat>
            <c:strRef>
              <c:f>Figure8!$C$68:$C$113</c:f>
              <c:strCache>
                <c:ptCount val="10"/>
                <c:pt idx="0">
                  <c:v>Australia</c:v>
                </c:pt>
                <c:pt idx="1">
                  <c:v>Macao-China</c:v>
                </c:pt>
                <c:pt idx="2">
                  <c:v>New Zealand</c:v>
                </c:pt>
                <c:pt idx="3">
                  <c:v>Hong Kong-China</c:v>
                </c:pt>
                <c:pt idx="5">
                  <c:v>Qatar</c:v>
                </c:pt>
                <c:pt idx="6">
                  <c:v>Finland</c:v>
                </c:pt>
                <c:pt idx="7">
                  <c:v>Denmark</c:v>
                </c:pt>
                <c:pt idx="8">
                  <c:v>United Arab Emirates</c:v>
                </c:pt>
                <c:pt idx="9">
                  <c:v>Netherlands</c:v>
                </c:pt>
              </c:strCache>
            </c:strRef>
          </c:cat>
          <c:val>
            <c:numRef>
              <c:f>Figure8!$E$68:$E$113</c:f>
              <c:numCache>
                <c:formatCode>0</c:formatCode>
                <c:ptCount val="10"/>
                <c:pt idx="0">
                  <c:v>560.7467</c:v>
                </c:pt>
                <c:pt idx="1">
                  <c:v>565.1186</c:v>
                </c:pt>
                <c:pt idx="2">
                  <c:v>567.588</c:v>
                </c:pt>
                <c:pt idx="3">
                  <c:v>574.3932</c:v>
                </c:pt>
                <c:pt idx="5">
                  <c:v>385.1252999999999</c:v>
                </c:pt>
                <c:pt idx="6">
                  <c:v>423.4503</c:v>
                </c:pt>
                <c:pt idx="7">
                  <c:v>426.9048</c:v>
                </c:pt>
                <c:pt idx="8">
                  <c:v>452.9664</c:v>
                </c:pt>
                <c:pt idx="9">
                  <c:v>485.9191999999999</c:v>
                </c:pt>
              </c:numCache>
            </c:numRef>
          </c:val>
        </c:ser>
        <c:dLbls>
          <c:showLegendKey val="0"/>
          <c:showVal val="0"/>
          <c:showCatName val="0"/>
          <c:showSerName val="0"/>
          <c:showPercent val="0"/>
          <c:showBubbleSize val="0"/>
        </c:dLbls>
        <c:gapWidth val="74"/>
        <c:axId val="2140410592"/>
        <c:axId val="2140814528"/>
      </c:barChart>
      <c:catAx>
        <c:axId val="2140410592"/>
        <c:scaling>
          <c:orientation val="minMax"/>
        </c:scaling>
        <c:delete val="0"/>
        <c:axPos val="l"/>
        <c:numFmt formatCode="General" sourceLinked="1"/>
        <c:majorTickMark val="none"/>
        <c:minorTickMark val="none"/>
        <c:tickLblPos val="nextTo"/>
        <c:txPr>
          <a:bodyPr rot="0" vert="horz"/>
          <a:lstStyle/>
          <a:p>
            <a:pPr>
              <a:defRPr sz="1100"/>
            </a:pPr>
            <a:endParaRPr lang="en-US"/>
          </a:p>
        </c:txPr>
        <c:crossAx val="2140814528"/>
        <c:crosses val="autoZero"/>
        <c:auto val="1"/>
        <c:lblAlgn val="ctr"/>
        <c:lblOffset val="100"/>
        <c:noMultiLvlLbl val="0"/>
      </c:catAx>
      <c:valAx>
        <c:axId val="2140814528"/>
        <c:scaling>
          <c:orientation val="minMax"/>
          <c:max val="600.0"/>
          <c:min val="300.0"/>
        </c:scaling>
        <c:delete val="0"/>
        <c:axPos val="b"/>
        <c:majorGridlines>
          <c:spPr>
            <a:ln w="3175">
              <a:prstDash val="solid"/>
            </a:ln>
          </c:spPr>
        </c:majorGridlines>
        <c:title>
          <c:tx>
            <c:rich>
              <a:bodyPr/>
              <a:lstStyle/>
              <a:p>
                <a:pPr>
                  <a:defRPr sz="900"/>
                </a:pPr>
                <a:r>
                  <a:rPr lang="en-GB" sz="900"/>
                  <a:t>PISA score points in mathematics</a:t>
                </a:r>
              </a:p>
            </c:rich>
          </c:tx>
          <c:overlay val="0"/>
        </c:title>
        <c:numFmt formatCode="0" sourceLinked="1"/>
        <c:majorTickMark val="out"/>
        <c:minorTickMark val="none"/>
        <c:tickLblPos val="nextTo"/>
        <c:txPr>
          <a:bodyPr/>
          <a:lstStyle/>
          <a:p>
            <a:pPr>
              <a:defRPr sz="900"/>
            </a:pPr>
            <a:endParaRPr lang="en-US"/>
          </a:p>
        </c:txPr>
        <c:crossAx val="2140410592"/>
        <c:crosses val="autoZero"/>
        <c:crossBetween val="between"/>
      </c:valAx>
      <c:spPr>
        <a:ln>
          <a:solidFill>
            <a:sysClr val="windowText" lastClr="000000"/>
          </a:solidFill>
        </a:ln>
      </c:spPr>
    </c:plotArea>
    <c:legend>
      <c:legendPos val="t"/>
      <c:layout>
        <c:manualLayout>
          <c:xMode val="edge"/>
          <c:yMode val="edge"/>
          <c:x val="0.218284022279311"/>
          <c:y val="0.0377075750483789"/>
          <c:w val="0.770215163782493"/>
          <c:h val="0.0571923358512116"/>
        </c:manualLayout>
      </c:layout>
      <c:overlay val="0"/>
      <c:txPr>
        <a:bodyPr/>
        <a:lstStyle/>
        <a:p>
          <a:pPr>
            <a:defRPr sz="900"/>
          </a:pPr>
          <a:endParaRPr lang="en-US"/>
        </a:p>
      </c:txPr>
    </c:legend>
    <c:plotVisOnly val="1"/>
    <c:dispBlanksAs val="gap"/>
    <c:showDLblsOverMax val="0"/>
  </c:chart>
  <c:spPr>
    <a:ln>
      <a:noFill/>
    </a:ln>
  </c:spPr>
  <c:txPr>
    <a:bodyPr/>
    <a:lstStyle/>
    <a:p>
      <a:pPr>
        <a:defRPr>
          <a:solidFill>
            <a:schemeClr val="bg1"/>
          </a:solidFill>
          <a:latin typeface="+mn-lt"/>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0675445230363"/>
          <c:y val="0.0716617973417601"/>
          <c:w val="0.711639900944585"/>
          <c:h val="0.850265722526833"/>
        </c:manualLayout>
      </c:layout>
      <c:barChart>
        <c:barDir val="bar"/>
        <c:grouping val="clustered"/>
        <c:varyColors val="0"/>
        <c:ser>
          <c:idx val="0"/>
          <c:order val="0"/>
          <c:tx>
            <c:strRef>
              <c:f>Figure15!$D$62</c:f>
              <c:strCache>
                <c:ptCount val="1"/>
                <c:pt idx="0">
                  <c:v>Sense of belonging</c:v>
                </c:pt>
              </c:strCache>
            </c:strRef>
          </c:tx>
          <c:spPr>
            <a:solidFill>
              <a:srgbClr val="92D050"/>
            </a:solidFill>
            <a:ln>
              <a:noFill/>
            </a:ln>
          </c:spPr>
          <c:invertIfNegative val="0"/>
          <c:cat>
            <c:strRef>
              <c:f>Figure15!$C$65:$C$107</c:f>
              <c:strCache>
                <c:ptCount val="5"/>
                <c:pt idx="0">
                  <c:v>Denmark</c:v>
                </c:pt>
                <c:pt idx="1">
                  <c:v>Qatar</c:v>
                </c:pt>
                <c:pt idx="2">
                  <c:v>United Arab Emirates</c:v>
                </c:pt>
                <c:pt idx="3">
                  <c:v>Netherlands</c:v>
                </c:pt>
                <c:pt idx="4">
                  <c:v>Finland</c:v>
                </c:pt>
              </c:strCache>
              <c:extLst/>
            </c:strRef>
          </c:cat>
          <c:val>
            <c:numRef>
              <c:f>Figure15!$D$65:$D$107</c:f>
              <c:numCache>
                <c:formatCode>0.0</c:formatCode>
                <c:ptCount val="5"/>
                <c:pt idx="0">
                  <c:v>72.701961</c:v>
                </c:pt>
                <c:pt idx="1">
                  <c:v>77.69523499999998</c:v>
                </c:pt>
                <c:pt idx="2">
                  <c:v>82.532919</c:v>
                </c:pt>
                <c:pt idx="3">
                  <c:v>87.57718199999998</c:v>
                </c:pt>
                <c:pt idx="4">
                  <c:v>89.956496</c:v>
                </c:pt>
              </c:numCache>
              <c:extLst/>
            </c:numRef>
          </c:val>
        </c:ser>
        <c:dLbls>
          <c:showLegendKey val="0"/>
          <c:showVal val="0"/>
          <c:showCatName val="0"/>
          <c:showSerName val="0"/>
          <c:showPercent val="0"/>
          <c:showBubbleSize val="0"/>
        </c:dLbls>
        <c:gapWidth val="74"/>
        <c:axId val="2140444816"/>
        <c:axId val="2140640096"/>
      </c:barChart>
      <c:catAx>
        <c:axId val="2140444816"/>
        <c:scaling>
          <c:orientation val="minMax"/>
        </c:scaling>
        <c:delete val="0"/>
        <c:axPos val="l"/>
        <c:numFmt formatCode="General" sourceLinked="1"/>
        <c:majorTickMark val="none"/>
        <c:minorTickMark val="none"/>
        <c:tickLblPos val="nextTo"/>
        <c:txPr>
          <a:bodyPr rot="0" vert="horz"/>
          <a:lstStyle/>
          <a:p>
            <a:pPr>
              <a:defRPr sz="1100"/>
            </a:pPr>
            <a:endParaRPr lang="en-US"/>
          </a:p>
        </c:txPr>
        <c:crossAx val="2140640096"/>
        <c:crosses val="autoZero"/>
        <c:auto val="1"/>
        <c:lblAlgn val="ctr"/>
        <c:lblOffset val="100"/>
        <c:noMultiLvlLbl val="0"/>
      </c:catAx>
      <c:valAx>
        <c:axId val="2140640096"/>
        <c:scaling>
          <c:orientation val="minMax"/>
          <c:min val="50.0"/>
        </c:scaling>
        <c:delete val="0"/>
        <c:axPos val="b"/>
        <c:majorGridlines>
          <c:spPr>
            <a:ln w="3175">
              <a:solidFill>
                <a:schemeClr val="tx1">
                  <a:tint val="75000"/>
                  <a:shade val="95000"/>
                  <a:satMod val="105000"/>
                </a:schemeClr>
              </a:solidFill>
              <a:prstDash val="solid"/>
            </a:ln>
          </c:spPr>
        </c:majorGridlines>
        <c:title>
          <c:tx>
            <c:rich>
              <a:bodyPr/>
              <a:lstStyle/>
              <a:p>
                <a:pPr>
                  <a:defRPr sz="900"/>
                </a:pPr>
                <a:r>
                  <a:rPr lang="en-GB" sz="900"/>
                  <a:t>%</a:t>
                </a:r>
              </a:p>
            </c:rich>
          </c:tx>
          <c:overlay val="0"/>
        </c:title>
        <c:numFmt formatCode="0" sourceLinked="0"/>
        <c:majorTickMark val="out"/>
        <c:minorTickMark val="none"/>
        <c:tickLblPos val="nextTo"/>
        <c:txPr>
          <a:bodyPr/>
          <a:lstStyle/>
          <a:p>
            <a:pPr>
              <a:defRPr sz="800"/>
            </a:pPr>
            <a:endParaRPr lang="en-US"/>
          </a:p>
        </c:txPr>
        <c:crossAx val="2140444816"/>
        <c:crosses val="autoZero"/>
        <c:crossBetween val="between"/>
      </c:valAx>
      <c:spPr>
        <a:ln>
          <a:solidFill>
            <a:sysClr val="windowText" lastClr="000000"/>
          </a:solidFill>
        </a:ln>
      </c:spPr>
    </c:plotArea>
    <c:plotVisOnly val="1"/>
    <c:dispBlanksAs val="gap"/>
    <c:showDLblsOverMax val="0"/>
  </c:chart>
  <c:spPr>
    <a:ln>
      <a:noFill/>
    </a:ln>
  </c:spPr>
  <c:txPr>
    <a:bodyPr/>
    <a:lstStyle/>
    <a:p>
      <a:pPr>
        <a:defRPr>
          <a:solidFill>
            <a:schemeClr val="bg1"/>
          </a:solidFill>
          <a:latin typeface="+mn-lt"/>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55164B-1B14-40E6-A24B-BEFFF5440CEF}"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GB"/>
        </a:p>
      </dgm:t>
    </dgm:pt>
    <dgm:pt modelId="{D581523C-AAE5-42EF-902F-CA07F51B0D88}">
      <dgm:prSet phldrT="[Text]"/>
      <dgm:spPr/>
      <dgm:t>
        <a:bodyPr/>
        <a:lstStyle/>
        <a:p>
          <a:r>
            <a:rPr lang="fr-FR" dirty="0" smtClean="0"/>
            <a:t>Cognitive test</a:t>
          </a:r>
          <a:endParaRPr lang="en-GB" dirty="0"/>
        </a:p>
      </dgm:t>
    </dgm:pt>
    <dgm:pt modelId="{5B8A544C-E9CD-4E11-A228-75D7C4E2CB30}" type="parTrans" cxnId="{7CBA4C91-F7E4-4A50-AE44-3C78E2102BDA}">
      <dgm:prSet/>
      <dgm:spPr/>
      <dgm:t>
        <a:bodyPr/>
        <a:lstStyle/>
        <a:p>
          <a:endParaRPr lang="en-GB"/>
        </a:p>
      </dgm:t>
    </dgm:pt>
    <dgm:pt modelId="{D37AB50F-EA0A-4E72-8162-4C745DE7BDC7}" type="sibTrans" cxnId="{7CBA4C91-F7E4-4A50-AE44-3C78E2102BDA}">
      <dgm:prSet/>
      <dgm:spPr/>
      <dgm:t>
        <a:bodyPr/>
        <a:lstStyle/>
        <a:p>
          <a:endParaRPr lang="en-GB"/>
        </a:p>
      </dgm:t>
    </dgm:pt>
    <dgm:pt modelId="{63039F37-F9F4-4FF2-B3B2-205E5C78B23E}">
      <dgm:prSet phldrT="[Text]"/>
      <dgm:spPr/>
      <dgm:t>
        <a:bodyPr/>
        <a:lstStyle/>
        <a:p>
          <a:r>
            <a:rPr lang="fr-FR" dirty="0" err="1" smtClean="0"/>
            <a:t>Covers</a:t>
          </a:r>
          <a:r>
            <a:rPr lang="fr-FR" dirty="0" smtClean="0"/>
            <a:t> the components of </a:t>
          </a:r>
          <a:r>
            <a:rPr lang="fr-FR" b="1" dirty="0" err="1" smtClean="0">
              <a:solidFill>
                <a:schemeClr val="tx1">
                  <a:lumMod val="50000"/>
                </a:schemeClr>
              </a:solidFill>
            </a:rPr>
            <a:t>knowledge</a:t>
          </a:r>
          <a:r>
            <a:rPr lang="fr-FR" b="1" dirty="0" smtClean="0">
              <a:solidFill>
                <a:schemeClr val="tx1">
                  <a:lumMod val="50000"/>
                </a:schemeClr>
              </a:solidFill>
            </a:rPr>
            <a:t>, </a:t>
          </a:r>
          <a:r>
            <a:rPr lang="fr-FR" b="1" dirty="0" err="1" smtClean="0">
              <a:solidFill>
                <a:schemeClr val="tx1">
                  <a:lumMod val="50000"/>
                </a:schemeClr>
              </a:solidFill>
            </a:rPr>
            <a:t>understanding</a:t>
          </a:r>
          <a:r>
            <a:rPr lang="fr-FR" b="1" dirty="0" smtClean="0">
              <a:solidFill>
                <a:schemeClr val="tx1">
                  <a:lumMod val="50000"/>
                </a:schemeClr>
              </a:solidFill>
            </a:rPr>
            <a:t> </a:t>
          </a:r>
          <a:r>
            <a:rPr lang="fr-FR" b="0" dirty="0" smtClean="0"/>
            <a:t>and </a:t>
          </a:r>
          <a:r>
            <a:rPr lang="fr-FR" b="1" dirty="0" err="1" smtClean="0">
              <a:solidFill>
                <a:schemeClr val="tx1">
                  <a:lumMod val="50000"/>
                </a:schemeClr>
              </a:solidFill>
            </a:rPr>
            <a:t>critical</a:t>
          </a:r>
          <a:r>
            <a:rPr lang="fr-FR" b="1" dirty="0" smtClean="0">
              <a:solidFill>
                <a:schemeClr val="tx1">
                  <a:lumMod val="50000"/>
                </a:schemeClr>
              </a:solidFill>
            </a:rPr>
            <a:t> </a:t>
          </a:r>
          <a:r>
            <a:rPr lang="fr-FR" b="1" dirty="0" err="1" smtClean="0">
              <a:solidFill>
                <a:schemeClr val="tx1">
                  <a:lumMod val="50000"/>
                </a:schemeClr>
              </a:solidFill>
            </a:rPr>
            <a:t>thinking</a:t>
          </a:r>
          <a:r>
            <a:rPr lang="fr-FR" b="1" dirty="0" smtClean="0">
              <a:solidFill>
                <a:schemeClr val="tx1">
                  <a:lumMod val="50000"/>
                </a:schemeClr>
              </a:solidFill>
            </a:rPr>
            <a:t> on global and </a:t>
          </a:r>
          <a:r>
            <a:rPr lang="fr-FR" b="1" dirty="0" err="1" smtClean="0">
              <a:solidFill>
                <a:schemeClr val="tx1">
                  <a:lumMod val="50000"/>
                </a:schemeClr>
              </a:solidFill>
            </a:rPr>
            <a:t>intercultural</a:t>
          </a:r>
          <a:r>
            <a:rPr lang="fr-FR" b="1" dirty="0" smtClean="0">
              <a:solidFill>
                <a:schemeClr val="tx1">
                  <a:lumMod val="50000"/>
                </a:schemeClr>
              </a:solidFill>
            </a:rPr>
            <a:t> issues </a:t>
          </a:r>
          <a:endParaRPr lang="en-GB" b="1" dirty="0">
            <a:solidFill>
              <a:schemeClr val="tx1">
                <a:lumMod val="50000"/>
              </a:schemeClr>
            </a:solidFill>
          </a:endParaRPr>
        </a:p>
      </dgm:t>
    </dgm:pt>
    <dgm:pt modelId="{959F0486-7F8B-4FEC-98CE-10333257F619}" type="parTrans" cxnId="{4EBFD044-8831-4FC7-A277-00A08755F6A2}">
      <dgm:prSet/>
      <dgm:spPr/>
      <dgm:t>
        <a:bodyPr/>
        <a:lstStyle/>
        <a:p>
          <a:endParaRPr lang="en-GB"/>
        </a:p>
      </dgm:t>
    </dgm:pt>
    <dgm:pt modelId="{4E6FAE1D-6C05-4F23-8855-F23C53BDC97B}" type="sibTrans" cxnId="{4EBFD044-8831-4FC7-A277-00A08755F6A2}">
      <dgm:prSet/>
      <dgm:spPr/>
      <dgm:t>
        <a:bodyPr/>
        <a:lstStyle/>
        <a:p>
          <a:endParaRPr lang="en-GB"/>
        </a:p>
      </dgm:t>
    </dgm:pt>
    <dgm:pt modelId="{4F5798E0-FDC3-403C-ABA5-D4D8E43F093C}">
      <dgm:prSet phldrT="[Text]"/>
      <dgm:spPr/>
      <dgm:t>
        <a:bodyPr/>
        <a:lstStyle/>
        <a:p>
          <a:r>
            <a:rPr lang="fr-FR" dirty="0" smtClean="0"/>
            <a:t>Self-</a:t>
          </a:r>
          <a:r>
            <a:rPr lang="fr-FR" dirty="0" err="1" smtClean="0"/>
            <a:t>reported</a:t>
          </a:r>
          <a:r>
            <a:rPr lang="fr-FR" dirty="0" smtClean="0"/>
            <a:t> information</a:t>
          </a:r>
          <a:endParaRPr lang="en-GB" dirty="0"/>
        </a:p>
      </dgm:t>
    </dgm:pt>
    <dgm:pt modelId="{91D33C4B-5A3A-4669-822C-621D70D1F2B9}" type="parTrans" cxnId="{7FC5E52D-DF56-435B-9728-D681280B4D1D}">
      <dgm:prSet/>
      <dgm:spPr/>
      <dgm:t>
        <a:bodyPr/>
        <a:lstStyle/>
        <a:p>
          <a:endParaRPr lang="en-GB"/>
        </a:p>
      </dgm:t>
    </dgm:pt>
    <dgm:pt modelId="{7850909D-35B7-45B0-BC15-BF6BB612EF7F}" type="sibTrans" cxnId="{7FC5E52D-DF56-435B-9728-D681280B4D1D}">
      <dgm:prSet/>
      <dgm:spPr/>
      <dgm:t>
        <a:bodyPr/>
        <a:lstStyle/>
        <a:p>
          <a:endParaRPr lang="en-GB"/>
        </a:p>
      </dgm:t>
    </dgm:pt>
    <dgm:pt modelId="{EBEB9F63-D6E4-49BE-AD5C-247251262837}">
      <dgm:prSet phldrT="[Text]"/>
      <dgm:spPr/>
      <dgm:t>
        <a:bodyPr/>
        <a:lstStyle/>
        <a:p>
          <a:r>
            <a:rPr lang="fr-FR" dirty="0" err="1" smtClean="0"/>
            <a:t>Covers</a:t>
          </a:r>
          <a:r>
            <a:rPr lang="fr-FR" dirty="0" smtClean="0"/>
            <a:t> the </a:t>
          </a:r>
          <a:r>
            <a:rPr lang="fr-FR" dirty="0" err="1" smtClean="0"/>
            <a:t>other</a:t>
          </a:r>
          <a:r>
            <a:rPr lang="fr-FR" dirty="0" smtClean="0"/>
            <a:t> </a:t>
          </a:r>
          <a:r>
            <a:rPr lang="fr-FR" dirty="0" err="1" smtClean="0"/>
            <a:t>skills</a:t>
          </a:r>
          <a:r>
            <a:rPr lang="fr-FR" dirty="0" smtClean="0"/>
            <a:t> </a:t>
          </a:r>
          <a:r>
            <a:rPr lang="fr-FR" dirty="0" err="1" smtClean="0"/>
            <a:t>identified</a:t>
          </a:r>
          <a:r>
            <a:rPr lang="fr-FR" dirty="0" smtClean="0"/>
            <a:t> in the </a:t>
          </a:r>
          <a:r>
            <a:rPr lang="fr-FR" dirty="0" err="1" smtClean="0"/>
            <a:t>framework</a:t>
          </a:r>
          <a:r>
            <a:rPr lang="fr-FR" dirty="0" smtClean="0"/>
            <a:t> (</a:t>
          </a:r>
          <a:r>
            <a:rPr lang="en-GB" b="1" dirty="0" smtClean="0">
              <a:solidFill>
                <a:schemeClr val="tx1">
                  <a:lumMod val="50000"/>
                </a:schemeClr>
              </a:solidFill>
              <a:latin typeface="Georgia" panose="02040502050405020303" pitchFamily="18" charset="0"/>
              <a:ea typeface="MS Mincho"/>
            </a:rPr>
            <a:t>ability to interact with different people, empathy, flexibility</a:t>
          </a:r>
          <a:r>
            <a:rPr lang="en-GB" b="1" dirty="0" smtClean="0">
              <a:solidFill>
                <a:schemeClr val="tx1">
                  <a:lumMod val="75000"/>
                </a:schemeClr>
              </a:solidFill>
              <a:latin typeface="Georgia" panose="02040502050405020303" pitchFamily="18" charset="0"/>
              <a:ea typeface="MS Mincho"/>
            </a:rPr>
            <a:t>) </a:t>
          </a:r>
          <a:r>
            <a:rPr lang="en-GB" b="0" dirty="0" smtClean="0">
              <a:solidFill>
                <a:schemeClr val="tx1">
                  <a:lumMod val="75000"/>
                </a:schemeClr>
              </a:solidFill>
              <a:latin typeface="Georgia" panose="02040502050405020303" pitchFamily="18" charset="0"/>
              <a:ea typeface="MS Mincho"/>
            </a:rPr>
            <a:t>and the attitudes towards diversity </a:t>
          </a:r>
          <a:r>
            <a:rPr lang="en-GB" b="1" dirty="0" smtClean="0">
              <a:solidFill>
                <a:schemeClr val="tx1">
                  <a:lumMod val="75000"/>
                </a:schemeClr>
              </a:solidFill>
              <a:latin typeface="Georgia" panose="02040502050405020303" pitchFamily="18" charset="0"/>
              <a:ea typeface="MS Mincho"/>
            </a:rPr>
            <a:t>(o</a:t>
          </a:r>
          <a:r>
            <a:rPr lang="en-GB" b="1" dirty="0" smtClean="0">
              <a:solidFill>
                <a:schemeClr val="tx1">
                  <a:lumMod val="50000"/>
                </a:schemeClr>
              </a:solidFill>
              <a:effectLst/>
              <a:latin typeface="Georgia" panose="02040502050405020303" pitchFamily="18" charset="0"/>
              <a:ea typeface="MS Mincho"/>
            </a:rPr>
            <a:t>penness towards other cultures; respect for cultural otherness; global-mindedness</a:t>
          </a:r>
          <a:r>
            <a:rPr lang="en-GB" b="1" dirty="0" smtClean="0">
              <a:solidFill>
                <a:schemeClr val="tx1">
                  <a:lumMod val="75000"/>
                </a:schemeClr>
              </a:solidFill>
              <a:effectLst/>
              <a:latin typeface="Georgia" panose="02040502050405020303" pitchFamily="18" charset="0"/>
              <a:ea typeface="MS Mincho"/>
            </a:rPr>
            <a:t>)</a:t>
          </a:r>
          <a:endParaRPr lang="en-GB" dirty="0"/>
        </a:p>
      </dgm:t>
    </dgm:pt>
    <dgm:pt modelId="{1C044FA6-2DB9-4700-BC7C-34AA43F2B9A4}" type="parTrans" cxnId="{16AC8142-43C3-4F28-B072-BF0360397AAA}">
      <dgm:prSet/>
      <dgm:spPr/>
      <dgm:t>
        <a:bodyPr/>
        <a:lstStyle/>
        <a:p>
          <a:endParaRPr lang="en-GB"/>
        </a:p>
      </dgm:t>
    </dgm:pt>
    <dgm:pt modelId="{F28B9E84-AAD7-46E1-B969-7567FF74560B}" type="sibTrans" cxnId="{16AC8142-43C3-4F28-B072-BF0360397AAA}">
      <dgm:prSet/>
      <dgm:spPr/>
      <dgm:t>
        <a:bodyPr/>
        <a:lstStyle/>
        <a:p>
          <a:endParaRPr lang="en-GB"/>
        </a:p>
      </dgm:t>
    </dgm:pt>
    <dgm:pt modelId="{650556BC-2241-4D6D-9BA8-15342D038CFB}" type="pres">
      <dgm:prSet presAssocID="{9655164B-1B14-40E6-A24B-BEFFF5440CEF}" presName="Name0" presStyleCnt="0">
        <dgm:presLayoutVars>
          <dgm:dir/>
          <dgm:animLvl val="lvl"/>
          <dgm:resizeHandles val="exact"/>
        </dgm:presLayoutVars>
      </dgm:prSet>
      <dgm:spPr/>
      <dgm:t>
        <a:bodyPr/>
        <a:lstStyle/>
        <a:p>
          <a:endParaRPr lang="en-GB"/>
        </a:p>
      </dgm:t>
    </dgm:pt>
    <dgm:pt modelId="{A2AD2318-618C-40FB-9730-37761B0DB5BC}" type="pres">
      <dgm:prSet presAssocID="{D581523C-AAE5-42EF-902F-CA07F51B0D88}" presName="composite" presStyleCnt="0"/>
      <dgm:spPr/>
    </dgm:pt>
    <dgm:pt modelId="{CFFF93F7-D6C1-4BBA-87A5-827E3582CBD5}" type="pres">
      <dgm:prSet presAssocID="{D581523C-AAE5-42EF-902F-CA07F51B0D88}" presName="parTx" presStyleLbl="alignNode1" presStyleIdx="0" presStyleCnt="2">
        <dgm:presLayoutVars>
          <dgm:chMax val="0"/>
          <dgm:chPref val="0"/>
          <dgm:bulletEnabled val="1"/>
        </dgm:presLayoutVars>
      </dgm:prSet>
      <dgm:spPr/>
      <dgm:t>
        <a:bodyPr/>
        <a:lstStyle/>
        <a:p>
          <a:endParaRPr lang="en-GB"/>
        </a:p>
      </dgm:t>
    </dgm:pt>
    <dgm:pt modelId="{AD3D295E-E838-4E19-9B44-ED01B04445AC}" type="pres">
      <dgm:prSet presAssocID="{D581523C-AAE5-42EF-902F-CA07F51B0D88}" presName="desTx" presStyleLbl="alignAccFollowNode1" presStyleIdx="0" presStyleCnt="2">
        <dgm:presLayoutVars>
          <dgm:bulletEnabled val="1"/>
        </dgm:presLayoutVars>
      </dgm:prSet>
      <dgm:spPr/>
      <dgm:t>
        <a:bodyPr/>
        <a:lstStyle/>
        <a:p>
          <a:endParaRPr lang="en-GB"/>
        </a:p>
      </dgm:t>
    </dgm:pt>
    <dgm:pt modelId="{745F578D-EAF2-4077-879F-FBCF734F30DC}" type="pres">
      <dgm:prSet presAssocID="{D37AB50F-EA0A-4E72-8162-4C745DE7BDC7}" presName="space" presStyleCnt="0"/>
      <dgm:spPr/>
    </dgm:pt>
    <dgm:pt modelId="{85CA2FB2-9C73-4237-B4BC-894F8B38C835}" type="pres">
      <dgm:prSet presAssocID="{4F5798E0-FDC3-403C-ABA5-D4D8E43F093C}" presName="composite" presStyleCnt="0"/>
      <dgm:spPr/>
    </dgm:pt>
    <dgm:pt modelId="{9C9DBBA0-A738-473F-891A-78903B57AF4D}" type="pres">
      <dgm:prSet presAssocID="{4F5798E0-FDC3-403C-ABA5-D4D8E43F093C}" presName="parTx" presStyleLbl="alignNode1" presStyleIdx="1" presStyleCnt="2">
        <dgm:presLayoutVars>
          <dgm:chMax val="0"/>
          <dgm:chPref val="0"/>
          <dgm:bulletEnabled val="1"/>
        </dgm:presLayoutVars>
      </dgm:prSet>
      <dgm:spPr/>
      <dgm:t>
        <a:bodyPr/>
        <a:lstStyle/>
        <a:p>
          <a:endParaRPr lang="en-GB"/>
        </a:p>
      </dgm:t>
    </dgm:pt>
    <dgm:pt modelId="{D7F1126F-EEC5-4968-BABB-E450AB93A936}" type="pres">
      <dgm:prSet presAssocID="{4F5798E0-FDC3-403C-ABA5-D4D8E43F093C}" presName="desTx" presStyleLbl="alignAccFollowNode1" presStyleIdx="1" presStyleCnt="2">
        <dgm:presLayoutVars>
          <dgm:bulletEnabled val="1"/>
        </dgm:presLayoutVars>
      </dgm:prSet>
      <dgm:spPr/>
      <dgm:t>
        <a:bodyPr/>
        <a:lstStyle/>
        <a:p>
          <a:endParaRPr lang="en-GB"/>
        </a:p>
      </dgm:t>
    </dgm:pt>
  </dgm:ptLst>
  <dgm:cxnLst>
    <dgm:cxn modelId="{7CBA4C91-F7E4-4A50-AE44-3C78E2102BDA}" srcId="{9655164B-1B14-40E6-A24B-BEFFF5440CEF}" destId="{D581523C-AAE5-42EF-902F-CA07F51B0D88}" srcOrd="0" destOrd="0" parTransId="{5B8A544C-E9CD-4E11-A228-75D7C4E2CB30}" sibTransId="{D37AB50F-EA0A-4E72-8162-4C745DE7BDC7}"/>
    <dgm:cxn modelId="{7FC5E52D-DF56-435B-9728-D681280B4D1D}" srcId="{9655164B-1B14-40E6-A24B-BEFFF5440CEF}" destId="{4F5798E0-FDC3-403C-ABA5-D4D8E43F093C}" srcOrd="1" destOrd="0" parTransId="{91D33C4B-5A3A-4669-822C-621D70D1F2B9}" sibTransId="{7850909D-35B7-45B0-BC15-BF6BB612EF7F}"/>
    <dgm:cxn modelId="{4EBFD044-8831-4FC7-A277-00A08755F6A2}" srcId="{D581523C-AAE5-42EF-902F-CA07F51B0D88}" destId="{63039F37-F9F4-4FF2-B3B2-205E5C78B23E}" srcOrd="0" destOrd="0" parTransId="{959F0486-7F8B-4FEC-98CE-10333257F619}" sibTransId="{4E6FAE1D-6C05-4F23-8855-F23C53BDC97B}"/>
    <dgm:cxn modelId="{C7255BB3-EC8D-44CA-B3D3-D0D266E7A119}" type="presOf" srcId="{63039F37-F9F4-4FF2-B3B2-205E5C78B23E}" destId="{AD3D295E-E838-4E19-9B44-ED01B04445AC}" srcOrd="0" destOrd="0" presId="urn:microsoft.com/office/officeart/2005/8/layout/hList1"/>
    <dgm:cxn modelId="{16AC8142-43C3-4F28-B072-BF0360397AAA}" srcId="{4F5798E0-FDC3-403C-ABA5-D4D8E43F093C}" destId="{EBEB9F63-D6E4-49BE-AD5C-247251262837}" srcOrd="0" destOrd="0" parTransId="{1C044FA6-2DB9-4700-BC7C-34AA43F2B9A4}" sibTransId="{F28B9E84-AAD7-46E1-B969-7567FF74560B}"/>
    <dgm:cxn modelId="{8C4DB578-8563-4498-BD94-F1F23866E80C}" type="presOf" srcId="{4F5798E0-FDC3-403C-ABA5-D4D8E43F093C}" destId="{9C9DBBA0-A738-473F-891A-78903B57AF4D}" srcOrd="0" destOrd="0" presId="urn:microsoft.com/office/officeart/2005/8/layout/hList1"/>
    <dgm:cxn modelId="{FF4FD79D-7186-4DE5-A081-4EF56C5E5DCA}" type="presOf" srcId="{D581523C-AAE5-42EF-902F-CA07F51B0D88}" destId="{CFFF93F7-D6C1-4BBA-87A5-827E3582CBD5}" srcOrd="0" destOrd="0" presId="urn:microsoft.com/office/officeart/2005/8/layout/hList1"/>
    <dgm:cxn modelId="{6F2E1129-8C34-41D3-83F8-51C477E292CB}" type="presOf" srcId="{9655164B-1B14-40E6-A24B-BEFFF5440CEF}" destId="{650556BC-2241-4D6D-9BA8-15342D038CFB}" srcOrd="0" destOrd="0" presId="urn:microsoft.com/office/officeart/2005/8/layout/hList1"/>
    <dgm:cxn modelId="{5F4BF6DB-DFE5-4563-9E2D-91FAE344E601}" type="presOf" srcId="{EBEB9F63-D6E4-49BE-AD5C-247251262837}" destId="{D7F1126F-EEC5-4968-BABB-E450AB93A936}" srcOrd="0" destOrd="0" presId="urn:microsoft.com/office/officeart/2005/8/layout/hList1"/>
    <dgm:cxn modelId="{92D1E5A4-E228-4897-8560-08C675DC7906}" type="presParOf" srcId="{650556BC-2241-4D6D-9BA8-15342D038CFB}" destId="{A2AD2318-618C-40FB-9730-37761B0DB5BC}" srcOrd="0" destOrd="0" presId="urn:microsoft.com/office/officeart/2005/8/layout/hList1"/>
    <dgm:cxn modelId="{85837685-B21C-4A96-B041-AEC76DEA0866}" type="presParOf" srcId="{A2AD2318-618C-40FB-9730-37761B0DB5BC}" destId="{CFFF93F7-D6C1-4BBA-87A5-827E3582CBD5}" srcOrd="0" destOrd="0" presId="urn:microsoft.com/office/officeart/2005/8/layout/hList1"/>
    <dgm:cxn modelId="{FB8E19A1-69CE-49AC-BF4F-318EFC90BC40}" type="presParOf" srcId="{A2AD2318-618C-40FB-9730-37761B0DB5BC}" destId="{AD3D295E-E838-4E19-9B44-ED01B04445AC}" srcOrd="1" destOrd="0" presId="urn:microsoft.com/office/officeart/2005/8/layout/hList1"/>
    <dgm:cxn modelId="{F6674357-D61D-45FE-9A64-AA21ADF4F91A}" type="presParOf" srcId="{650556BC-2241-4D6D-9BA8-15342D038CFB}" destId="{745F578D-EAF2-4077-879F-FBCF734F30DC}" srcOrd="1" destOrd="0" presId="urn:microsoft.com/office/officeart/2005/8/layout/hList1"/>
    <dgm:cxn modelId="{9A05A445-BB1E-4C83-8834-05854C73A2B9}" type="presParOf" srcId="{650556BC-2241-4D6D-9BA8-15342D038CFB}" destId="{85CA2FB2-9C73-4237-B4BC-894F8B38C835}" srcOrd="2" destOrd="0" presId="urn:microsoft.com/office/officeart/2005/8/layout/hList1"/>
    <dgm:cxn modelId="{98DFB8AF-5A0E-456B-AD77-159E5EB1B36C}" type="presParOf" srcId="{85CA2FB2-9C73-4237-B4BC-894F8B38C835}" destId="{9C9DBBA0-A738-473F-891A-78903B57AF4D}" srcOrd="0" destOrd="0" presId="urn:microsoft.com/office/officeart/2005/8/layout/hList1"/>
    <dgm:cxn modelId="{49A05332-50CC-4926-8072-70FAC9C1B36D}" type="presParOf" srcId="{85CA2FB2-9C73-4237-B4BC-894F8B38C835}" destId="{D7F1126F-EEC5-4968-BABB-E450AB93A936}"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1EAF01-20B8-4193-8274-6047B10E4C8B}" type="doc">
      <dgm:prSet loTypeId="urn:microsoft.com/office/officeart/2005/8/layout/hChevron3" loCatId="process" qsTypeId="urn:microsoft.com/office/officeart/2005/8/quickstyle/simple1" qsCatId="simple" csTypeId="urn:microsoft.com/office/officeart/2005/8/colors/accent1_2" csCatId="accent1" phldr="1"/>
      <dgm:spPr/>
    </dgm:pt>
    <dgm:pt modelId="{0A473341-1653-4299-9210-6237AFCB8AFC}">
      <dgm:prSet phldrT="[Text]"/>
      <dgm:spPr/>
      <dgm:t>
        <a:bodyPr/>
        <a:lstStyle/>
        <a:p>
          <a:r>
            <a:rPr lang="en-GB" dirty="0" smtClean="0"/>
            <a:t>Content Areas</a:t>
          </a:r>
          <a:endParaRPr lang="en-GB" dirty="0"/>
        </a:p>
      </dgm:t>
    </dgm:pt>
    <dgm:pt modelId="{B2693E3E-F4F2-4577-A18F-C3172A5FCEEA}" type="parTrans" cxnId="{ED76A6FC-CAA8-426F-AD37-E6B973BFFB4A}">
      <dgm:prSet/>
      <dgm:spPr/>
      <dgm:t>
        <a:bodyPr/>
        <a:lstStyle/>
        <a:p>
          <a:endParaRPr lang="en-GB"/>
        </a:p>
      </dgm:t>
    </dgm:pt>
    <dgm:pt modelId="{7759FA5B-EE11-4127-A410-2D3388A72016}" type="sibTrans" cxnId="{ED76A6FC-CAA8-426F-AD37-E6B973BFFB4A}">
      <dgm:prSet/>
      <dgm:spPr/>
      <dgm:t>
        <a:bodyPr/>
        <a:lstStyle/>
        <a:p>
          <a:endParaRPr lang="en-GB"/>
        </a:p>
      </dgm:t>
    </dgm:pt>
    <dgm:pt modelId="{0F538610-CFFB-459B-9AA1-6B9491DDF780}">
      <dgm:prSet phldrT="[Text]"/>
      <dgm:spPr/>
      <dgm:t>
        <a:bodyPr/>
        <a:lstStyle/>
        <a:p>
          <a:r>
            <a:rPr lang="en-GB"/>
            <a:t>Process</a:t>
          </a:r>
        </a:p>
      </dgm:t>
    </dgm:pt>
    <dgm:pt modelId="{957219EA-4C7F-4681-BACF-7F0033F18246}" type="parTrans" cxnId="{54488796-B66F-4D03-B495-80F138EE2C80}">
      <dgm:prSet/>
      <dgm:spPr/>
      <dgm:t>
        <a:bodyPr/>
        <a:lstStyle/>
        <a:p>
          <a:endParaRPr lang="en-GB"/>
        </a:p>
      </dgm:t>
    </dgm:pt>
    <dgm:pt modelId="{6CB05E74-D141-404A-AA16-A13D31C465CE}" type="sibTrans" cxnId="{54488796-B66F-4D03-B495-80F138EE2C80}">
      <dgm:prSet/>
      <dgm:spPr/>
      <dgm:t>
        <a:bodyPr/>
        <a:lstStyle/>
        <a:p>
          <a:endParaRPr lang="en-GB"/>
        </a:p>
      </dgm:t>
    </dgm:pt>
    <dgm:pt modelId="{F10986FA-845E-4540-BBF7-9532FA8C5604}">
      <dgm:prSet phldrT="[Text]"/>
      <dgm:spPr/>
      <dgm:t>
        <a:bodyPr/>
        <a:lstStyle/>
        <a:p>
          <a:r>
            <a:rPr lang="en-GB"/>
            <a:t>Outcome</a:t>
          </a:r>
        </a:p>
      </dgm:t>
    </dgm:pt>
    <dgm:pt modelId="{4A41BDBE-4947-476B-9724-EBAA65150BF1}" type="parTrans" cxnId="{5DC6A82B-370C-46F0-87CC-0C5C5F463803}">
      <dgm:prSet/>
      <dgm:spPr/>
      <dgm:t>
        <a:bodyPr/>
        <a:lstStyle/>
        <a:p>
          <a:endParaRPr lang="en-GB"/>
        </a:p>
      </dgm:t>
    </dgm:pt>
    <dgm:pt modelId="{442909CC-F4D9-41AB-BC21-7C1F774732D2}" type="sibTrans" cxnId="{5DC6A82B-370C-46F0-87CC-0C5C5F463803}">
      <dgm:prSet/>
      <dgm:spPr/>
      <dgm:t>
        <a:bodyPr/>
        <a:lstStyle/>
        <a:p>
          <a:endParaRPr lang="en-GB"/>
        </a:p>
      </dgm:t>
    </dgm:pt>
    <dgm:pt modelId="{09251417-15C7-4AAF-98AC-295ABC11D49C}" type="pres">
      <dgm:prSet presAssocID="{A41EAF01-20B8-4193-8274-6047B10E4C8B}" presName="Name0" presStyleCnt="0">
        <dgm:presLayoutVars>
          <dgm:dir/>
          <dgm:resizeHandles val="exact"/>
        </dgm:presLayoutVars>
      </dgm:prSet>
      <dgm:spPr/>
    </dgm:pt>
    <dgm:pt modelId="{B57E4551-DA2E-4A95-B1BC-A5FE4736FDA6}" type="pres">
      <dgm:prSet presAssocID="{0A473341-1653-4299-9210-6237AFCB8AFC}" presName="parTxOnly" presStyleLbl="node1" presStyleIdx="0" presStyleCnt="3" custScaleX="106187" custScaleY="49002">
        <dgm:presLayoutVars>
          <dgm:bulletEnabled val="1"/>
        </dgm:presLayoutVars>
      </dgm:prSet>
      <dgm:spPr/>
      <dgm:t>
        <a:bodyPr/>
        <a:lstStyle/>
        <a:p>
          <a:endParaRPr lang="en-GB"/>
        </a:p>
      </dgm:t>
    </dgm:pt>
    <dgm:pt modelId="{94136C12-D276-466E-A5AE-4892C1F524A5}" type="pres">
      <dgm:prSet presAssocID="{7759FA5B-EE11-4127-A410-2D3388A72016}" presName="parSpace" presStyleCnt="0"/>
      <dgm:spPr/>
    </dgm:pt>
    <dgm:pt modelId="{C1D1B292-3148-4C04-9816-739385E3AE70}" type="pres">
      <dgm:prSet presAssocID="{0F538610-CFFB-459B-9AA1-6B9491DDF780}" presName="parTxOnly" presStyleLbl="node1" presStyleIdx="1" presStyleCnt="3" custScaleX="106066" custScaleY="49566">
        <dgm:presLayoutVars>
          <dgm:bulletEnabled val="1"/>
        </dgm:presLayoutVars>
      </dgm:prSet>
      <dgm:spPr/>
      <dgm:t>
        <a:bodyPr/>
        <a:lstStyle/>
        <a:p>
          <a:endParaRPr lang="en-GB"/>
        </a:p>
      </dgm:t>
    </dgm:pt>
    <dgm:pt modelId="{4FB0A428-5ED1-4AAE-A855-D27E0A18CED0}" type="pres">
      <dgm:prSet presAssocID="{6CB05E74-D141-404A-AA16-A13D31C465CE}" presName="parSpace" presStyleCnt="0"/>
      <dgm:spPr/>
    </dgm:pt>
    <dgm:pt modelId="{A71C29E1-F024-4CFB-9A30-9FDAF8CE774C}" type="pres">
      <dgm:prSet presAssocID="{F10986FA-845E-4540-BBF7-9532FA8C5604}" presName="parTxOnly" presStyleLbl="node1" presStyleIdx="2" presStyleCnt="3" custScaleX="84559" custScaleY="48703">
        <dgm:presLayoutVars>
          <dgm:bulletEnabled val="1"/>
        </dgm:presLayoutVars>
      </dgm:prSet>
      <dgm:spPr/>
      <dgm:t>
        <a:bodyPr/>
        <a:lstStyle/>
        <a:p>
          <a:endParaRPr lang="en-GB"/>
        </a:p>
      </dgm:t>
    </dgm:pt>
  </dgm:ptLst>
  <dgm:cxnLst>
    <dgm:cxn modelId="{5DC6A82B-370C-46F0-87CC-0C5C5F463803}" srcId="{A41EAF01-20B8-4193-8274-6047B10E4C8B}" destId="{F10986FA-845E-4540-BBF7-9532FA8C5604}" srcOrd="2" destOrd="0" parTransId="{4A41BDBE-4947-476B-9724-EBAA65150BF1}" sibTransId="{442909CC-F4D9-41AB-BC21-7C1F774732D2}"/>
    <dgm:cxn modelId="{54488796-B66F-4D03-B495-80F138EE2C80}" srcId="{A41EAF01-20B8-4193-8274-6047B10E4C8B}" destId="{0F538610-CFFB-459B-9AA1-6B9491DDF780}" srcOrd="1" destOrd="0" parTransId="{957219EA-4C7F-4681-BACF-7F0033F18246}" sibTransId="{6CB05E74-D141-404A-AA16-A13D31C465CE}"/>
    <dgm:cxn modelId="{74F77ABF-ADF1-4E4A-A036-0C7F2A7B497A}" type="presOf" srcId="{0F538610-CFFB-459B-9AA1-6B9491DDF780}" destId="{C1D1B292-3148-4C04-9816-739385E3AE70}" srcOrd="0" destOrd="0" presId="urn:microsoft.com/office/officeart/2005/8/layout/hChevron3"/>
    <dgm:cxn modelId="{813FB198-E587-44CD-B201-EE7411CD8AB7}" type="presOf" srcId="{F10986FA-845E-4540-BBF7-9532FA8C5604}" destId="{A71C29E1-F024-4CFB-9A30-9FDAF8CE774C}" srcOrd="0" destOrd="0" presId="urn:microsoft.com/office/officeart/2005/8/layout/hChevron3"/>
    <dgm:cxn modelId="{ED76A6FC-CAA8-426F-AD37-E6B973BFFB4A}" srcId="{A41EAF01-20B8-4193-8274-6047B10E4C8B}" destId="{0A473341-1653-4299-9210-6237AFCB8AFC}" srcOrd="0" destOrd="0" parTransId="{B2693E3E-F4F2-4577-A18F-C3172A5FCEEA}" sibTransId="{7759FA5B-EE11-4127-A410-2D3388A72016}"/>
    <dgm:cxn modelId="{19C11F6A-AA74-4CA3-8614-502017178204}" type="presOf" srcId="{0A473341-1653-4299-9210-6237AFCB8AFC}" destId="{B57E4551-DA2E-4A95-B1BC-A5FE4736FDA6}" srcOrd="0" destOrd="0" presId="urn:microsoft.com/office/officeart/2005/8/layout/hChevron3"/>
    <dgm:cxn modelId="{F836C5C7-E619-48C5-B732-772F1B6B23B0}" type="presOf" srcId="{A41EAF01-20B8-4193-8274-6047B10E4C8B}" destId="{09251417-15C7-4AAF-98AC-295ABC11D49C}" srcOrd="0" destOrd="0" presId="urn:microsoft.com/office/officeart/2005/8/layout/hChevron3"/>
    <dgm:cxn modelId="{7CD2C2AD-7C5A-4CF3-AFF4-62200BA0C17F}" type="presParOf" srcId="{09251417-15C7-4AAF-98AC-295ABC11D49C}" destId="{B57E4551-DA2E-4A95-B1BC-A5FE4736FDA6}" srcOrd="0" destOrd="0" presId="urn:microsoft.com/office/officeart/2005/8/layout/hChevron3"/>
    <dgm:cxn modelId="{A7AAE8CD-EA2C-48B3-B4F2-0B43CCE389D1}" type="presParOf" srcId="{09251417-15C7-4AAF-98AC-295ABC11D49C}" destId="{94136C12-D276-466E-A5AE-4892C1F524A5}" srcOrd="1" destOrd="0" presId="urn:microsoft.com/office/officeart/2005/8/layout/hChevron3"/>
    <dgm:cxn modelId="{5DD027D6-71E2-4C3C-9839-527A5771BC68}" type="presParOf" srcId="{09251417-15C7-4AAF-98AC-295ABC11D49C}" destId="{C1D1B292-3148-4C04-9816-739385E3AE70}" srcOrd="2" destOrd="0" presId="urn:microsoft.com/office/officeart/2005/8/layout/hChevron3"/>
    <dgm:cxn modelId="{4F407FC8-0605-4724-B32E-3B2AAF82E201}" type="presParOf" srcId="{09251417-15C7-4AAF-98AC-295ABC11D49C}" destId="{4FB0A428-5ED1-4AAE-A855-D27E0A18CED0}" srcOrd="3" destOrd="0" presId="urn:microsoft.com/office/officeart/2005/8/layout/hChevron3"/>
    <dgm:cxn modelId="{DF6FF464-23E4-4970-8B92-9BD41FBE90BE}" type="presParOf" srcId="{09251417-15C7-4AAF-98AC-295ABC11D49C}" destId="{A71C29E1-F024-4CFB-9A30-9FDAF8CE774C}"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B2CCFFC-CB29-4402-9E53-1764D9844D14}" type="doc">
      <dgm:prSet loTypeId="urn:microsoft.com/office/officeart/2009/3/layout/RandomtoResultProcess" loCatId="process" qsTypeId="urn:microsoft.com/office/officeart/2005/8/quickstyle/simple1" qsCatId="simple" csTypeId="urn:microsoft.com/office/officeart/2005/8/colors/accent1_2" csCatId="accent1" phldr="1"/>
      <dgm:spPr/>
      <dgm:t>
        <a:bodyPr/>
        <a:lstStyle/>
        <a:p>
          <a:endParaRPr lang="en-GB"/>
        </a:p>
      </dgm:t>
    </dgm:pt>
    <dgm:pt modelId="{3C16C0B6-54B9-4B68-8BAB-A0C7E236D042}">
      <dgm:prSet phldrT="[Text]" custT="1"/>
      <dgm:spPr/>
      <dgm:t>
        <a:bodyPr/>
        <a:lstStyle/>
        <a:p>
          <a:r>
            <a:rPr lang="en-GB" sz="1400"/>
            <a:t>Global Issues</a:t>
          </a:r>
        </a:p>
      </dgm:t>
    </dgm:pt>
    <dgm:pt modelId="{60BA5E14-94E0-4803-B914-BA0916BE53BE}" type="parTrans" cxnId="{8451FB68-41DC-47D2-9977-CDD3CCFC3ED4}">
      <dgm:prSet/>
      <dgm:spPr/>
      <dgm:t>
        <a:bodyPr/>
        <a:lstStyle/>
        <a:p>
          <a:endParaRPr lang="en-GB"/>
        </a:p>
      </dgm:t>
    </dgm:pt>
    <dgm:pt modelId="{8DD3ED47-4E52-4CED-B837-35CB81822AD0}" type="sibTrans" cxnId="{8451FB68-41DC-47D2-9977-CDD3CCFC3ED4}">
      <dgm:prSet/>
      <dgm:spPr/>
      <dgm:t>
        <a:bodyPr/>
        <a:lstStyle/>
        <a:p>
          <a:endParaRPr lang="en-GB"/>
        </a:p>
      </dgm:t>
    </dgm:pt>
    <dgm:pt modelId="{7943F6F7-06AB-4373-AB18-D8BB4AD1D58E}">
      <dgm:prSet phldrT="[Text]" custT="1"/>
      <dgm:spPr/>
      <dgm:t>
        <a:bodyPr/>
        <a:lstStyle/>
        <a:p>
          <a:r>
            <a:rPr lang="en-GB" sz="1400"/>
            <a:t>Intercultural issues</a:t>
          </a:r>
        </a:p>
      </dgm:t>
    </dgm:pt>
    <dgm:pt modelId="{92E710E1-4CBB-49DD-B9FF-F6B598DEA821}" type="parTrans" cxnId="{F09D70F3-0F84-4A79-9B60-C8F6617CC077}">
      <dgm:prSet/>
      <dgm:spPr/>
      <dgm:t>
        <a:bodyPr/>
        <a:lstStyle/>
        <a:p>
          <a:endParaRPr lang="en-GB"/>
        </a:p>
      </dgm:t>
    </dgm:pt>
    <dgm:pt modelId="{6942393B-D8B7-4042-967E-74533B0C47CE}" type="sibTrans" cxnId="{F09D70F3-0F84-4A79-9B60-C8F6617CC077}">
      <dgm:prSet/>
      <dgm:spPr/>
      <dgm:t>
        <a:bodyPr/>
        <a:lstStyle/>
        <a:p>
          <a:endParaRPr lang="en-GB"/>
        </a:p>
      </dgm:t>
    </dgm:pt>
    <dgm:pt modelId="{FF63E842-CCBF-4FBD-B11C-870179FC24DF}">
      <dgm:prSet phldrT="[Text]"/>
      <dgm:spPr/>
      <dgm:t>
        <a:bodyPr/>
        <a:lstStyle/>
        <a:p>
          <a:r>
            <a:rPr lang="en-GB"/>
            <a:t>Global and Intercultural Understanding</a:t>
          </a:r>
        </a:p>
      </dgm:t>
    </dgm:pt>
    <dgm:pt modelId="{1DD13314-839A-4B0B-A25E-356F7CCEB8DD}" type="parTrans" cxnId="{E313EC73-0125-4B62-AA3D-C6B1F4D572AC}">
      <dgm:prSet/>
      <dgm:spPr/>
      <dgm:t>
        <a:bodyPr/>
        <a:lstStyle/>
        <a:p>
          <a:endParaRPr lang="en-GB"/>
        </a:p>
      </dgm:t>
    </dgm:pt>
    <dgm:pt modelId="{DF4E749D-5177-493C-A70F-38A58CF202E7}" type="sibTrans" cxnId="{E313EC73-0125-4B62-AA3D-C6B1F4D572AC}">
      <dgm:prSet/>
      <dgm:spPr/>
      <dgm:t>
        <a:bodyPr/>
        <a:lstStyle/>
        <a:p>
          <a:endParaRPr lang="en-GB"/>
        </a:p>
      </dgm:t>
    </dgm:pt>
    <dgm:pt modelId="{CCDA366B-1E98-4EF2-AB2E-AA9D98D4CF06}">
      <dgm:prSet phldrT="[Text]"/>
      <dgm:spPr/>
      <dgm:t>
        <a:bodyPr/>
        <a:lstStyle/>
        <a:p>
          <a:r>
            <a:rPr lang="fr-FR" dirty="0" smtClean="0"/>
            <a:t>Application of </a:t>
          </a:r>
          <a:r>
            <a:rPr lang="fr-FR" dirty="0" err="1" smtClean="0"/>
            <a:t>Knowledge</a:t>
          </a:r>
          <a:r>
            <a:rPr lang="fr-FR" dirty="0" smtClean="0"/>
            <a:t> &amp;</a:t>
          </a:r>
          <a:endParaRPr lang="en-GB" dirty="0" smtClean="0"/>
        </a:p>
        <a:p>
          <a:r>
            <a:rPr lang="en-GB" dirty="0" smtClean="0"/>
            <a:t>Critical </a:t>
          </a:r>
          <a:r>
            <a:rPr lang="en-GB" dirty="0"/>
            <a:t>thinking</a:t>
          </a:r>
        </a:p>
      </dgm:t>
    </dgm:pt>
    <dgm:pt modelId="{D732376D-0662-4321-B547-FB8961F02AE5}" type="parTrans" cxnId="{635863BD-4F54-4F0E-B754-B59B0107960E}">
      <dgm:prSet/>
      <dgm:spPr/>
      <dgm:t>
        <a:bodyPr/>
        <a:lstStyle/>
        <a:p>
          <a:endParaRPr lang="en-GB"/>
        </a:p>
      </dgm:t>
    </dgm:pt>
    <dgm:pt modelId="{26FC858A-107C-4579-A714-87F9F12876DD}" type="sibTrans" cxnId="{635863BD-4F54-4F0E-B754-B59B0107960E}">
      <dgm:prSet/>
      <dgm:spPr/>
      <dgm:t>
        <a:bodyPr/>
        <a:lstStyle/>
        <a:p>
          <a:endParaRPr lang="en-GB"/>
        </a:p>
      </dgm:t>
    </dgm:pt>
    <dgm:pt modelId="{C5DEC478-87AD-4144-AD74-E651C5B825EF}" type="pres">
      <dgm:prSet presAssocID="{3B2CCFFC-CB29-4402-9E53-1764D9844D14}" presName="Name0" presStyleCnt="0">
        <dgm:presLayoutVars>
          <dgm:dir/>
          <dgm:animOne val="branch"/>
          <dgm:animLvl val="lvl"/>
        </dgm:presLayoutVars>
      </dgm:prSet>
      <dgm:spPr/>
      <dgm:t>
        <a:bodyPr/>
        <a:lstStyle/>
        <a:p>
          <a:endParaRPr lang="en-GB"/>
        </a:p>
      </dgm:t>
    </dgm:pt>
    <dgm:pt modelId="{70DA4493-8419-4075-BA1E-DED581B1179E}" type="pres">
      <dgm:prSet presAssocID="{3C16C0B6-54B9-4B68-8BAB-A0C7E236D042}" presName="chaos" presStyleCnt="0"/>
      <dgm:spPr/>
    </dgm:pt>
    <dgm:pt modelId="{F7804EB9-0C86-41AC-9F88-CBBF99929D8D}" type="pres">
      <dgm:prSet presAssocID="{3C16C0B6-54B9-4B68-8BAB-A0C7E236D042}" presName="parTx1" presStyleLbl="revTx" presStyleIdx="0" presStyleCnt="3" custLinFactNeighborX="-34201" custLinFactNeighborY="-45428"/>
      <dgm:spPr/>
      <dgm:t>
        <a:bodyPr/>
        <a:lstStyle/>
        <a:p>
          <a:endParaRPr lang="en-GB"/>
        </a:p>
      </dgm:t>
    </dgm:pt>
    <dgm:pt modelId="{97D0F696-A7DB-4875-9523-66D823AB293A}" type="pres">
      <dgm:prSet presAssocID="{3C16C0B6-54B9-4B68-8BAB-A0C7E236D042}" presName="desTx1" presStyleLbl="revTx" presStyleIdx="1" presStyleCnt="3" custScaleX="94746" custScaleY="52479" custLinFactNeighborX="-71220" custLinFactNeighborY="-4372">
        <dgm:presLayoutVars>
          <dgm:bulletEnabled val="1"/>
        </dgm:presLayoutVars>
      </dgm:prSet>
      <dgm:spPr/>
      <dgm:t>
        <a:bodyPr/>
        <a:lstStyle/>
        <a:p>
          <a:endParaRPr lang="en-GB"/>
        </a:p>
      </dgm:t>
    </dgm:pt>
    <dgm:pt modelId="{BC8C930F-348D-441B-B454-EAB7C5354805}" type="pres">
      <dgm:prSet presAssocID="{3C16C0B6-54B9-4B68-8BAB-A0C7E236D042}" presName="c1" presStyleLbl="node1" presStyleIdx="0" presStyleCnt="19" custLinFactX="-465500" custLinFactNeighborX="-500000" custLinFactNeighborY="-16182"/>
      <dgm:spPr/>
    </dgm:pt>
    <dgm:pt modelId="{72A60E18-0A85-4611-A53A-DDF992CC2E18}" type="pres">
      <dgm:prSet presAssocID="{3C16C0B6-54B9-4B68-8BAB-A0C7E236D042}" presName="c2" presStyleLbl="node1" presStyleIdx="1" presStyleCnt="19" custLinFactX="-411561" custLinFactNeighborX="-500000" custLinFactNeighborY="-16182"/>
      <dgm:spPr/>
    </dgm:pt>
    <dgm:pt modelId="{184A92BF-0353-4FB0-8C28-65CD002F3729}" type="pres">
      <dgm:prSet presAssocID="{3C16C0B6-54B9-4B68-8BAB-A0C7E236D042}" presName="c3" presStyleLbl="node1" presStyleIdx="2" presStyleCnt="19" custLinFactX="-300000" custLinFactNeighborX="-331571" custLinFactNeighborY="54919"/>
      <dgm:spPr/>
    </dgm:pt>
    <dgm:pt modelId="{1D250FDE-5D51-4314-98D6-4F721BF7843D}" type="pres">
      <dgm:prSet presAssocID="{3C16C0B6-54B9-4B68-8BAB-A0C7E236D042}" presName="c4" presStyleLbl="node1" presStyleIdx="3" presStyleCnt="19" custLinFactX="-500000" custLinFactNeighborX="-535620" custLinFactNeighborY="-26969"/>
      <dgm:spPr/>
    </dgm:pt>
    <dgm:pt modelId="{04FCE8A8-DD8B-4C0E-8387-578CA9A32E6A}" type="pres">
      <dgm:prSet presAssocID="{3C16C0B6-54B9-4B68-8BAB-A0C7E236D042}" presName="c5" presStyleLbl="node1" presStyleIdx="4" presStyleCnt="19" custLinFactX="-460105" custLinFactNeighborX="-500000" custLinFactNeighborY="-629"/>
      <dgm:spPr/>
    </dgm:pt>
    <dgm:pt modelId="{F75BCFD7-E163-48E4-B482-90E27D963C6D}" type="pres">
      <dgm:prSet presAssocID="{3C16C0B6-54B9-4B68-8BAB-A0C7E236D042}" presName="c6" presStyleLbl="node1" presStyleIdx="5" presStyleCnt="19" custLinFactX="-470893" custLinFactNeighborX="-500000" custLinFactNeighborY="-98630"/>
      <dgm:spPr/>
    </dgm:pt>
    <dgm:pt modelId="{3D0FA606-65C8-4688-BF5A-0815086039C8}" type="pres">
      <dgm:prSet presAssocID="{3C16C0B6-54B9-4B68-8BAB-A0C7E236D042}" presName="c7" presStyleLbl="node1" presStyleIdx="6" presStyleCnt="19" custLinFactX="-310518" custLinFactNeighborX="-400000" custLinFactNeighborY="-30892"/>
      <dgm:spPr/>
    </dgm:pt>
    <dgm:pt modelId="{ABFA1608-C7B0-410D-BBBF-F2E4BD11507B}" type="pres">
      <dgm:prSet presAssocID="{3C16C0B6-54B9-4B68-8BAB-A0C7E236D042}" presName="c8" presStyleLbl="node1" presStyleIdx="7" presStyleCnt="19" custLinFactX="-657055" custLinFactNeighborX="-700000" custLinFactNeighborY="-39628"/>
      <dgm:spPr/>
    </dgm:pt>
    <dgm:pt modelId="{3FDFF0DA-54F3-47D0-9EFC-592EFF706DCD}" type="pres">
      <dgm:prSet presAssocID="{3C16C0B6-54B9-4B68-8BAB-A0C7E236D042}" presName="c9" presStyleLbl="node1" presStyleIdx="8" presStyleCnt="19" custLinFactX="-592041" custLinFactY="-88785" custLinFactNeighborX="-600000" custLinFactNeighborY="-100000"/>
      <dgm:spPr/>
      <dgm:t>
        <a:bodyPr/>
        <a:lstStyle/>
        <a:p>
          <a:endParaRPr lang="en-GB"/>
        </a:p>
      </dgm:t>
    </dgm:pt>
    <dgm:pt modelId="{F3876B5E-3172-4E04-8A25-461D0E14F5D9}" type="pres">
      <dgm:prSet presAssocID="{3C16C0B6-54B9-4B68-8BAB-A0C7E236D042}" presName="c10" presStyleLbl="node1" presStyleIdx="9" presStyleCnt="19" custLinFactX="-198546" custLinFactNeighborX="-200000" custLinFactNeighborY="-23074"/>
      <dgm:spPr/>
    </dgm:pt>
    <dgm:pt modelId="{FAD68A8F-AB89-4B06-852B-641DE855D96A}" type="pres">
      <dgm:prSet presAssocID="{3C16C0B6-54B9-4B68-8BAB-A0C7E236D042}" presName="c11" presStyleLbl="node1" presStyleIdx="10" presStyleCnt="19" custLinFactX="-400000" custLinFactY="150601" custLinFactNeighborX="-489985" custLinFactNeighborY="200000"/>
      <dgm:spPr/>
    </dgm:pt>
    <dgm:pt modelId="{A7CC6BCE-0F95-4E41-BCC2-0C49F21E27B3}" type="pres">
      <dgm:prSet presAssocID="{3C16C0B6-54B9-4B68-8BAB-A0C7E236D042}" presName="c12" presStyleLbl="node1" presStyleIdx="11" presStyleCnt="19" custLinFactX="-256056" custLinFactY="75055" custLinFactNeighborX="-300000" custLinFactNeighborY="100000"/>
      <dgm:spPr/>
    </dgm:pt>
    <dgm:pt modelId="{2535C29F-0A0C-4A2C-904B-CCFF321BF4EB}" type="pres">
      <dgm:prSet presAssocID="{3C16C0B6-54B9-4B68-8BAB-A0C7E236D042}" presName="c13" presStyleLbl="node1" presStyleIdx="12" presStyleCnt="19" custLinFactX="-198808" custLinFactNeighborX="-200000" custLinFactNeighborY="-30677"/>
      <dgm:spPr/>
    </dgm:pt>
    <dgm:pt modelId="{B9B81961-CFEF-4A2D-B80A-398B92D2F8B3}" type="pres">
      <dgm:prSet presAssocID="{3C16C0B6-54B9-4B68-8BAB-A0C7E236D042}" presName="c14" presStyleLbl="node1" presStyleIdx="13" presStyleCnt="19" custLinFactX="-400000" custLinFactY="-99573" custLinFactNeighborX="-446834" custLinFactNeighborY="-100000"/>
      <dgm:spPr/>
    </dgm:pt>
    <dgm:pt modelId="{06AEA075-AB3F-446E-9202-CC16372CC627}" type="pres">
      <dgm:prSet presAssocID="{3C16C0B6-54B9-4B68-8BAB-A0C7E236D042}" presName="c15" presStyleLbl="node1" presStyleIdx="14" presStyleCnt="19" custLinFactX="-300000" custLinFactNeighborX="-386490" custLinFactNeighborY="89244"/>
      <dgm:spPr/>
    </dgm:pt>
    <dgm:pt modelId="{1FBCAB61-4545-4A5D-94DE-79DA3B8FC224}" type="pres">
      <dgm:prSet presAssocID="{3C16C0B6-54B9-4B68-8BAB-A0C7E236D042}" presName="c16" presStyleLbl="node1" presStyleIdx="15" presStyleCnt="19" custLinFactX="-497862" custLinFactNeighborX="-500000" custLinFactNeighborY="-10788"/>
      <dgm:spPr/>
    </dgm:pt>
    <dgm:pt modelId="{55544336-17C0-4E81-82E6-9B28D4E4C517}" type="pres">
      <dgm:prSet presAssocID="{3C16C0B6-54B9-4B68-8BAB-A0C7E236D042}" presName="c17" presStyleLbl="node1" presStyleIdx="16" presStyleCnt="19" custLinFactX="-300000" custLinFactY="39229" custLinFactNeighborX="-358387" custLinFactNeighborY="100000"/>
      <dgm:spPr/>
    </dgm:pt>
    <dgm:pt modelId="{FF3FC8A6-B438-442C-885F-DBFC5F80BA5D}" type="pres">
      <dgm:prSet presAssocID="{3C16C0B6-54B9-4B68-8BAB-A0C7E236D042}" presName="c18" presStyleLbl="node1" presStyleIdx="17" presStyleCnt="19" custLinFactX="-399761" custLinFactNeighborX="-400000" custLinFactNeighborY="78947"/>
      <dgm:spPr/>
    </dgm:pt>
    <dgm:pt modelId="{7960D91E-77E3-4073-87C5-7FEF4C3A7389}" type="pres">
      <dgm:prSet presAssocID="{8DD3ED47-4E52-4CED-B837-35CB81822AD0}" presName="chevronComposite1" presStyleCnt="0"/>
      <dgm:spPr/>
    </dgm:pt>
    <dgm:pt modelId="{1218535F-E2B5-4C61-9CEF-94ABC59F29A7}" type="pres">
      <dgm:prSet presAssocID="{8DD3ED47-4E52-4CED-B837-35CB81822AD0}" presName="chevron1" presStyleLbl="sibTrans2D1" presStyleIdx="0" presStyleCnt="2" custLinFactNeighborX="45747" custLinFactNeighborY="21664"/>
      <dgm:spPr/>
      <dgm:t>
        <a:bodyPr/>
        <a:lstStyle/>
        <a:p>
          <a:endParaRPr lang="en-GB"/>
        </a:p>
      </dgm:t>
    </dgm:pt>
    <dgm:pt modelId="{CF361CDD-E4B6-4D4F-8256-88E1036D6909}" type="pres">
      <dgm:prSet presAssocID="{8DD3ED47-4E52-4CED-B837-35CB81822AD0}" presName="spChevron1" presStyleCnt="0"/>
      <dgm:spPr/>
    </dgm:pt>
    <dgm:pt modelId="{9376C3E0-F7DE-4B3B-8291-698440DB242F}" type="pres">
      <dgm:prSet presAssocID="{8DD3ED47-4E52-4CED-B837-35CB81822AD0}" presName="overlap" presStyleCnt="0"/>
      <dgm:spPr/>
    </dgm:pt>
    <dgm:pt modelId="{809AA884-2E6A-4E2A-8C31-39D6DBBDC057}" type="pres">
      <dgm:prSet presAssocID="{8DD3ED47-4E52-4CED-B837-35CB81822AD0}" presName="chevronComposite2" presStyleCnt="0"/>
      <dgm:spPr/>
    </dgm:pt>
    <dgm:pt modelId="{7421CE93-6FE5-4520-8812-A1081D044B6B}" type="pres">
      <dgm:prSet presAssocID="{8DD3ED47-4E52-4CED-B837-35CB81822AD0}" presName="chevron2" presStyleLbl="sibTrans2D1" presStyleIdx="1" presStyleCnt="2" custLinFactX="-14967" custLinFactNeighborX="-100000" custLinFactNeighborY="22608"/>
      <dgm:spPr/>
    </dgm:pt>
    <dgm:pt modelId="{E48F981A-ECCF-4FC6-A38E-EA5FDD610703}" type="pres">
      <dgm:prSet presAssocID="{8DD3ED47-4E52-4CED-B837-35CB81822AD0}" presName="spChevron2" presStyleCnt="0"/>
      <dgm:spPr/>
    </dgm:pt>
    <dgm:pt modelId="{84CCA6C3-744B-414A-B1DD-75E2E685ED63}" type="pres">
      <dgm:prSet presAssocID="{FF63E842-CCBF-4FBD-B11C-870179FC24DF}" presName="last" presStyleCnt="0"/>
      <dgm:spPr/>
    </dgm:pt>
    <dgm:pt modelId="{D9680CDF-4B36-41CE-A6BE-897AF21A1FB0}" type="pres">
      <dgm:prSet presAssocID="{FF63E842-CCBF-4FBD-B11C-870179FC24DF}" presName="circleTx" presStyleLbl="node1" presStyleIdx="18" presStyleCnt="19" custScaleX="177507" custScaleY="173915" custLinFactNeighborX="71797" custLinFactNeighborY="-54"/>
      <dgm:spPr/>
      <dgm:t>
        <a:bodyPr/>
        <a:lstStyle/>
        <a:p>
          <a:endParaRPr lang="en-GB"/>
        </a:p>
      </dgm:t>
    </dgm:pt>
    <dgm:pt modelId="{0FF5CED5-3A39-4DD3-BAD9-79C64946868A}" type="pres">
      <dgm:prSet presAssocID="{FF63E842-CCBF-4FBD-B11C-870179FC24DF}" presName="desTxN" presStyleLbl="revTx" presStyleIdx="2" presStyleCnt="3" custScaleY="80334" custLinFactX="-10174" custLinFactNeighborX="-100000" custLinFactNeighborY="-33518">
        <dgm:presLayoutVars>
          <dgm:bulletEnabled val="1"/>
        </dgm:presLayoutVars>
      </dgm:prSet>
      <dgm:spPr/>
      <dgm:t>
        <a:bodyPr/>
        <a:lstStyle/>
        <a:p>
          <a:endParaRPr lang="en-GB"/>
        </a:p>
      </dgm:t>
    </dgm:pt>
    <dgm:pt modelId="{4A0FFF8A-0135-42C4-A124-200E6F206D87}" type="pres">
      <dgm:prSet presAssocID="{FF63E842-CCBF-4FBD-B11C-870179FC24DF}" presName="spN" presStyleCnt="0"/>
      <dgm:spPr/>
    </dgm:pt>
  </dgm:ptLst>
  <dgm:cxnLst>
    <dgm:cxn modelId="{635863BD-4F54-4F0E-B754-B59B0107960E}" srcId="{FF63E842-CCBF-4FBD-B11C-870179FC24DF}" destId="{CCDA366B-1E98-4EF2-AB2E-AA9D98D4CF06}" srcOrd="0" destOrd="0" parTransId="{D732376D-0662-4321-B547-FB8961F02AE5}" sibTransId="{26FC858A-107C-4579-A714-87F9F12876DD}"/>
    <dgm:cxn modelId="{3F74A1AF-EDAD-43D0-86D8-2EA8B34EC134}" type="presOf" srcId="{3B2CCFFC-CB29-4402-9E53-1764D9844D14}" destId="{C5DEC478-87AD-4144-AD74-E651C5B825EF}" srcOrd="0" destOrd="0" presId="urn:microsoft.com/office/officeart/2009/3/layout/RandomtoResultProcess"/>
    <dgm:cxn modelId="{2BD5490D-04DE-4EA3-A401-CD3EB1440648}" type="presOf" srcId="{CCDA366B-1E98-4EF2-AB2E-AA9D98D4CF06}" destId="{0FF5CED5-3A39-4DD3-BAD9-79C64946868A}" srcOrd="0" destOrd="0" presId="urn:microsoft.com/office/officeart/2009/3/layout/RandomtoResultProcess"/>
    <dgm:cxn modelId="{37513B69-90C3-41E1-B272-C0E8367FAB47}" type="presOf" srcId="{7943F6F7-06AB-4373-AB18-D8BB4AD1D58E}" destId="{97D0F696-A7DB-4875-9523-66D823AB293A}" srcOrd="0" destOrd="0" presId="urn:microsoft.com/office/officeart/2009/3/layout/RandomtoResultProcess"/>
    <dgm:cxn modelId="{1D985E72-8DE1-4C06-B721-FDE6FC83719F}" type="presOf" srcId="{3C16C0B6-54B9-4B68-8BAB-A0C7E236D042}" destId="{F7804EB9-0C86-41AC-9F88-CBBF99929D8D}" srcOrd="0" destOrd="0" presId="urn:microsoft.com/office/officeart/2009/3/layout/RandomtoResultProcess"/>
    <dgm:cxn modelId="{8451FB68-41DC-47D2-9977-CDD3CCFC3ED4}" srcId="{3B2CCFFC-CB29-4402-9E53-1764D9844D14}" destId="{3C16C0B6-54B9-4B68-8BAB-A0C7E236D042}" srcOrd="0" destOrd="0" parTransId="{60BA5E14-94E0-4803-B914-BA0916BE53BE}" sibTransId="{8DD3ED47-4E52-4CED-B837-35CB81822AD0}"/>
    <dgm:cxn modelId="{E313EC73-0125-4B62-AA3D-C6B1F4D572AC}" srcId="{3B2CCFFC-CB29-4402-9E53-1764D9844D14}" destId="{FF63E842-CCBF-4FBD-B11C-870179FC24DF}" srcOrd="1" destOrd="0" parTransId="{1DD13314-839A-4B0B-A25E-356F7CCEB8DD}" sibTransId="{DF4E749D-5177-493C-A70F-38A58CF202E7}"/>
    <dgm:cxn modelId="{25461ACD-20CD-4602-95D6-16EEE88E4EF8}" type="presOf" srcId="{FF63E842-CCBF-4FBD-B11C-870179FC24DF}" destId="{D9680CDF-4B36-41CE-A6BE-897AF21A1FB0}" srcOrd="0" destOrd="0" presId="urn:microsoft.com/office/officeart/2009/3/layout/RandomtoResultProcess"/>
    <dgm:cxn modelId="{F09D70F3-0F84-4A79-9B60-C8F6617CC077}" srcId="{3C16C0B6-54B9-4B68-8BAB-A0C7E236D042}" destId="{7943F6F7-06AB-4373-AB18-D8BB4AD1D58E}" srcOrd="0" destOrd="0" parTransId="{92E710E1-4CBB-49DD-B9FF-F6B598DEA821}" sibTransId="{6942393B-D8B7-4042-967E-74533B0C47CE}"/>
    <dgm:cxn modelId="{CA910AA1-EC2D-47CD-AB3E-6A86A9DDAAE7}" type="presParOf" srcId="{C5DEC478-87AD-4144-AD74-E651C5B825EF}" destId="{70DA4493-8419-4075-BA1E-DED581B1179E}" srcOrd="0" destOrd="0" presId="urn:microsoft.com/office/officeart/2009/3/layout/RandomtoResultProcess"/>
    <dgm:cxn modelId="{A6BF0083-F348-4716-B1A4-7E7CF25357B8}" type="presParOf" srcId="{70DA4493-8419-4075-BA1E-DED581B1179E}" destId="{F7804EB9-0C86-41AC-9F88-CBBF99929D8D}" srcOrd="0" destOrd="0" presId="urn:microsoft.com/office/officeart/2009/3/layout/RandomtoResultProcess"/>
    <dgm:cxn modelId="{BCBE1216-8DF6-4F4C-9D60-AE40BCD6E4C0}" type="presParOf" srcId="{70DA4493-8419-4075-BA1E-DED581B1179E}" destId="{97D0F696-A7DB-4875-9523-66D823AB293A}" srcOrd="1" destOrd="0" presId="urn:microsoft.com/office/officeart/2009/3/layout/RandomtoResultProcess"/>
    <dgm:cxn modelId="{50E1B1FF-A4C6-4B90-8137-7D95070D098E}" type="presParOf" srcId="{70DA4493-8419-4075-BA1E-DED581B1179E}" destId="{BC8C930F-348D-441B-B454-EAB7C5354805}" srcOrd="2" destOrd="0" presId="urn:microsoft.com/office/officeart/2009/3/layout/RandomtoResultProcess"/>
    <dgm:cxn modelId="{1D0C3629-013C-4DA7-BFD6-371A2D787266}" type="presParOf" srcId="{70DA4493-8419-4075-BA1E-DED581B1179E}" destId="{72A60E18-0A85-4611-A53A-DDF992CC2E18}" srcOrd="3" destOrd="0" presId="urn:microsoft.com/office/officeart/2009/3/layout/RandomtoResultProcess"/>
    <dgm:cxn modelId="{8FFA4FFC-1222-40DC-9D6F-9EA50DA35E9C}" type="presParOf" srcId="{70DA4493-8419-4075-BA1E-DED581B1179E}" destId="{184A92BF-0353-4FB0-8C28-65CD002F3729}" srcOrd="4" destOrd="0" presId="urn:microsoft.com/office/officeart/2009/3/layout/RandomtoResultProcess"/>
    <dgm:cxn modelId="{B027195E-EC72-4243-AA55-DA7E9524A0E3}" type="presParOf" srcId="{70DA4493-8419-4075-BA1E-DED581B1179E}" destId="{1D250FDE-5D51-4314-98D6-4F721BF7843D}" srcOrd="5" destOrd="0" presId="urn:microsoft.com/office/officeart/2009/3/layout/RandomtoResultProcess"/>
    <dgm:cxn modelId="{7B70BC81-C163-40D4-9FCE-DA1FE15AC9F5}" type="presParOf" srcId="{70DA4493-8419-4075-BA1E-DED581B1179E}" destId="{04FCE8A8-DD8B-4C0E-8387-578CA9A32E6A}" srcOrd="6" destOrd="0" presId="urn:microsoft.com/office/officeart/2009/3/layout/RandomtoResultProcess"/>
    <dgm:cxn modelId="{F00AAFDD-F3C8-4E4D-89DE-1153B444A6F1}" type="presParOf" srcId="{70DA4493-8419-4075-BA1E-DED581B1179E}" destId="{F75BCFD7-E163-48E4-B482-90E27D963C6D}" srcOrd="7" destOrd="0" presId="urn:microsoft.com/office/officeart/2009/3/layout/RandomtoResultProcess"/>
    <dgm:cxn modelId="{D95F1B7D-0905-43E7-852F-C8CA741658AB}" type="presParOf" srcId="{70DA4493-8419-4075-BA1E-DED581B1179E}" destId="{3D0FA606-65C8-4688-BF5A-0815086039C8}" srcOrd="8" destOrd="0" presId="urn:microsoft.com/office/officeart/2009/3/layout/RandomtoResultProcess"/>
    <dgm:cxn modelId="{372D0A2B-3D29-4719-9B07-04B202747B83}" type="presParOf" srcId="{70DA4493-8419-4075-BA1E-DED581B1179E}" destId="{ABFA1608-C7B0-410D-BBBF-F2E4BD11507B}" srcOrd="9" destOrd="0" presId="urn:microsoft.com/office/officeart/2009/3/layout/RandomtoResultProcess"/>
    <dgm:cxn modelId="{6789F5FB-C1E0-4259-B851-F97DA0A7E9FC}" type="presParOf" srcId="{70DA4493-8419-4075-BA1E-DED581B1179E}" destId="{3FDFF0DA-54F3-47D0-9EFC-592EFF706DCD}" srcOrd="10" destOrd="0" presId="urn:microsoft.com/office/officeart/2009/3/layout/RandomtoResultProcess"/>
    <dgm:cxn modelId="{60863888-EF4D-4C49-825B-73DB0203B603}" type="presParOf" srcId="{70DA4493-8419-4075-BA1E-DED581B1179E}" destId="{F3876B5E-3172-4E04-8A25-461D0E14F5D9}" srcOrd="11" destOrd="0" presId="urn:microsoft.com/office/officeart/2009/3/layout/RandomtoResultProcess"/>
    <dgm:cxn modelId="{D47EF57F-7FDF-4DF9-90E4-A90D23665ED6}" type="presParOf" srcId="{70DA4493-8419-4075-BA1E-DED581B1179E}" destId="{FAD68A8F-AB89-4B06-852B-641DE855D96A}" srcOrd="12" destOrd="0" presId="urn:microsoft.com/office/officeart/2009/3/layout/RandomtoResultProcess"/>
    <dgm:cxn modelId="{F01C38A0-DBE4-4290-B5AE-2DC227420622}" type="presParOf" srcId="{70DA4493-8419-4075-BA1E-DED581B1179E}" destId="{A7CC6BCE-0F95-4E41-BCC2-0C49F21E27B3}" srcOrd="13" destOrd="0" presId="urn:microsoft.com/office/officeart/2009/3/layout/RandomtoResultProcess"/>
    <dgm:cxn modelId="{332EEC3E-505C-4075-B564-68606D2A124C}" type="presParOf" srcId="{70DA4493-8419-4075-BA1E-DED581B1179E}" destId="{2535C29F-0A0C-4A2C-904B-CCFF321BF4EB}" srcOrd="14" destOrd="0" presId="urn:microsoft.com/office/officeart/2009/3/layout/RandomtoResultProcess"/>
    <dgm:cxn modelId="{7B5CF527-A381-42A6-BB79-20CE17199956}" type="presParOf" srcId="{70DA4493-8419-4075-BA1E-DED581B1179E}" destId="{B9B81961-CFEF-4A2D-B80A-398B92D2F8B3}" srcOrd="15" destOrd="0" presId="urn:microsoft.com/office/officeart/2009/3/layout/RandomtoResultProcess"/>
    <dgm:cxn modelId="{6ECBF305-3EC0-45ED-9FFC-FA4ABFE0D251}" type="presParOf" srcId="{70DA4493-8419-4075-BA1E-DED581B1179E}" destId="{06AEA075-AB3F-446E-9202-CC16372CC627}" srcOrd="16" destOrd="0" presId="urn:microsoft.com/office/officeart/2009/3/layout/RandomtoResultProcess"/>
    <dgm:cxn modelId="{92152768-5808-4655-A214-C2EA90E45795}" type="presParOf" srcId="{70DA4493-8419-4075-BA1E-DED581B1179E}" destId="{1FBCAB61-4545-4A5D-94DE-79DA3B8FC224}" srcOrd="17" destOrd="0" presId="urn:microsoft.com/office/officeart/2009/3/layout/RandomtoResultProcess"/>
    <dgm:cxn modelId="{BB4A4364-B011-4DA4-8E40-A2E8A032903A}" type="presParOf" srcId="{70DA4493-8419-4075-BA1E-DED581B1179E}" destId="{55544336-17C0-4E81-82E6-9B28D4E4C517}" srcOrd="18" destOrd="0" presId="urn:microsoft.com/office/officeart/2009/3/layout/RandomtoResultProcess"/>
    <dgm:cxn modelId="{C5725125-2657-4510-B3C2-B5FDEF2FEFDC}" type="presParOf" srcId="{70DA4493-8419-4075-BA1E-DED581B1179E}" destId="{FF3FC8A6-B438-442C-885F-DBFC5F80BA5D}" srcOrd="19" destOrd="0" presId="urn:microsoft.com/office/officeart/2009/3/layout/RandomtoResultProcess"/>
    <dgm:cxn modelId="{E74DFCCF-8E9B-4594-8A29-0C7851C4C3D1}" type="presParOf" srcId="{C5DEC478-87AD-4144-AD74-E651C5B825EF}" destId="{7960D91E-77E3-4073-87C5-7FEF4C3A7389}" srcOrd="1" destOrd="0" presId="urn:microsoft.com/office/officeart/2009/3/layout/RandomtoResultProcess"/>
    <dgm:cxn modelId="{8DF80144-1A39-4F08-B72A-5B25298B1EDA}" type="presParOf" srcId="{7960D91E-77E3-4073-87C5-7FEF4C3A7389}" destId="{1218535F-E2B5-4C61-9CEF-94ABC59F29A7}" srcOrd="0" destOrd="0" presId="urn:microsoft.com/office/officeart/2009/3/layout/RandomtoResultProcess"/>
    <dgm:cxn modelId="{0F8FD3C8-376C-4120-A5E2-39095360D0E7}" type="presParOf" srcId="{7960D91E-77E3-4073-87C5-7FEF4C3A7389}" destId="{CF361CDD-E4B6-4D4F-8256-88E1036D6909}" srcOrd="1" destOrd="0" presId="urn:microsoft.com/office/officeart/2009/3/layout/RandomtoResultProcess"/>
    <dgm:cxn modelId="{0106B16A-7950-443A-9CA1-A79F9F7840FC}" type="presParOf" srcId="{C5DEC478-87AD-4144-AD74-E651C5B825EF}" destId="{9376C3E0-F7DE-4B3B-8291-698440DB242F}" srcOrd="2" destOrd="0" presId="urn:microsoft.com/office/officeart/2009/3/layout/RandomtoResultProcess"/>
    <dgm:cxn modelId="{F9B5DBF4-16B5-4CF4-B98C-BF98A8D1F274}" type="presParOf" srcId="{C5DEC478-87AD-4144-AD74-E651C5B825EF}" destId="{809AA884-2E6A-4E2A-8C31-39D6DBBDC057}" srcOrd="3" destOrd="0" presId="urn:microsoft.com/office/officeart/2009/3/layout/RandomtoResultProcess"/>
    <dgm:cxn modelId="{225060F3-6759-4BC8-B09A-6FFA7153F9A4}" type="presParOf" srcId="{809AA884-2E6A-4E2A-8C31-39D6DBBDC057}" destId="{7421CE93-6FE5-4520-8812-A1081D044B6B}" srcOrd="0" destOrd="0" presId="urn:microsoft.com/office/officeart/2009/3/layout/RandomtoResultProcess"/>
    <dgm:cxn modelId="{006F3072-E2E9-4B81-B5DD-76624E98EBE0}" type="presParOf" srcId="{809AA884-2E6A-4E2A-8C31-39D6DBBDC057}" destId="{E48F981A-ECCF-4FC6-A38E-EA5FDD610703}" srcOrd="1" destOrd="0" presId="urn:microsoft.com/office/officeart/2009/3/layout/RandomtoResultProcess"/>
    <dgm:cxn modelId="{7DCDA0A8-B29F-4CFC-8377-BDC24985B2C6}" type="presParOf" srcId="{C5DEC478-87AD-4144-AD74-E651C5B825EF}" destId="{84CCA6C3-744B-414A-B1DD-75E2E685ED63}" srcOrd="4" destOrd="0" presId="urn:microsoft.com/office/officeart/2009/3/layout/RandomtoResultProcess"/>
    <dgm:cxn modelId="{DE3D7EF0-A8AC-40F6-88C6-6BEFB4F29B7F}" type="presParOf" srcId="{84CCA6C3-744B-414A-B1DD-75E2E685ED63}" destId="{D9680CDF-4B36-41CE-A6BE-897AF21A1FB0}" srcOrd="0" destOrd="0" presId="urn:microsoft.com/office/officeart/2009/3/layout/RandomtoResultProcess"/>
    <dgm:cxn modelId="{95718A48-F436-425D-B514-800B163734D8}" type="presParOf" srcId="{84CCA6C3-744B-414A-B1DD-75E2E685ED63}" destId="{0FF5CED5-3A39-4DD3-BAD9-79C64946868A}" srcOrd="1" destOrd="0" presId="urn:microsoft.com/office/officeart/2009/3/layout/RandomtoResultProcess"/>
    <dgm:cxn modelId="{7D716AAA-7D98-4E63-B5B9-03FAE2E4A01D}" type="presParOf" srcId="{84CCA6C3-744B-414A-B1DD-75E2E685ED63}" destId="{4A0FFF8A-0135-42C4-A124-200E6F206D87}" srcOrd="2" destOrd="0" presId="urn:microsoft.com/office/officeart/2009/3/layout/RandomtoResult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5DC5FB2-F1BE-464F-9E5E-F7A0673465B3}"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GB"/>
        </a:p>
      </dgm:t>
    </dgm:pt>
    <dgm:pt modelId="{F774EFFF-6E79-4E14-8DEB-7225B9465E59}">
      <dgm:prSet phldrT="[Text]"/>
      <dgm:spPr/>
      <dgm:t>
        <a:bodyPr/>
        <a:lstStyle/>
        <a:p>
          <a:r>
            <a:rPr lang="fr-FR" dirty="0" err="1" smtClean="0"/>
            <a:t>Students</a:t>
          </a:r>
          <a:r>
            <a:rPr lang="fr-FR" dirty="0" smtClean="0"/>
            <a:t> </a:t>
          </a:r>
          <a:r>
            <a:rPr lang="fr-FR" dirty="0" err="1" smtClean="0"/>
            <a:t>read</a:t>
          </a:r>
          <a:r>
            <a:rPr lang="fr-FR" dirty="0" smtClean="0"/>
            <a:t> a case </a:t>
          </a:r>
          <a:r>
            <a:rPr lang="fr-FR" dirty="0" err="1" smtClean="0"/>
            <a:t>study</a:t>
          </a:r>
          <a:r>
            <a:rPr lang="fr-FR" dirty="0" smtClean="0"/>
            <a:t> on a global or </a:t>
          </a:r>
          <a:r>
            <a:rPr lang="fr-FR" dirty="0" err="1" smtClean="0"/>
            <a:t>intercultural</a:t>
          </a:r>
          <a:r>
            <a:rPr lang="fr-FR" dirty="0" smtClean="0"/>
            <a:t> issue…</a:t>
          </a:r>
          <a:endParaRPr lang="en-GB" dirty="0"/>
        </a:p>
      </dgm:t>
    </dgm:pt>
    <dgm:pt modelId="{9FFC48D6-57A6-4263-84BA-B8B62223D9E1}" type="parTrans" cxnId="{A4AA6586-F404-498F-A3D3-200C123EFCBD}">
      <dgm:prSet/>
      <dgm:spPr/>
      <dgm:t>
        <a:bodyPr/>
        <a:lstStyle/>
        <a:p>
          <a:endParaRPr lang="en-GB"/>
        </a:p>
      </dgm:t>
    </dgm:pt>
    <dgm:pt modelId="{59FD7693-D36E-4F85-AEED-371E08A8DEB6}" type="sibTrans" cxnId="{A4AA6586-F404-498F-A3D3-200C123EFCBD}">
      <dgm:prSet/>
      <dgm:spPr/>
      <dgm:t>
        <a:bodyPr/>
        <a:lstStyle/>
        <a:p>
          <a:endParaRPr lang="en-GB"/>
        </a:p>
      </dgm:t>
    </dgm:pt>
    <dgm:pt modelId="{1CFE8DA5-2C36-4B88-83D2-E51BB8C6ED33}">
      <dgm:prSet phldrT="[Text]" phldr="1"/>
      <dgm:spPr/>
      <dgm:t>
        <a:bodyPr/>
        <a:lstStyle/>
        <a:p>
          <a:endParaRPr lang="en-GB" dirty="0"/>
        </a:p>
      </dgm:t>
    </dgm:pt>
    <dgm:pt modelId="{1FDB5B7A-F795-4D12-AD4E-2650A9DE0B72}" type="parTrans" cxnId="{B3AA686B-9D26-46F6-8B0C-9AD0F53A6039}">
      <dgm:prSet/>
      <dgm:spPr/>
      <dgm:t>
        <a:bodyPr/>
        <a:lstStyle/>
        <a:p>
          <a:endParaRPr lang="en-GB"/>
        </a:p>
      </dgm:t>
    </dgm:pt>
    <dgm:pt modelId="{CDC51F21-87C9-41E0-926C-01A9493B79CC}" type="sibTrans" cxnId="{B3AA686B-9D26-46F6-8B0C-9AD0F53A6039}">
      <dgm:prSet/>
      <dgm:spPr/>
      <dgm:t>
        <a:bodyPr/>
        <a:lstStyle/>
        <a:p>
          <a:endParaRPr lang="en-GB"/>
        </a:p>
      </dgm:t>
    </dgm:pt>
    <dgm:pt modelId="{B5AAF025-77C2-47AB-B4B6-15BCF1EF041A}">
      <dgm:prSet phldrT="[Text]"/>
      <dgm:spPr/>
      <dgm:t>
        <a:bodyPr/>
        <a:lstStyle/>
        <a:p>
          <a:r>
            <a:rPr lang="fr-FR" dirty="0" smtClean="0"/>
            <a:t>..and use </a:t>
          </a:r>
          <a:r>
            <a:rPr lang="fr-FR" dirty="0" err="1" smtClean="0"/>
            <a:t>their</a:t>
          </a:r>
          <a:r>
            <a:rPr lang="fr-FR" dirty="0" smtClean="0"/>
            <a:t> </a:t>
          </a:r>
          <a:r>
            <a:rPr lang="fr-FR" dirty="0" err="1" smtClean="0"/>
            <a:t>knowledge</a:t>
          </a:r>
          <a:r>
            <a:rPr lang="fr-FR" dirty="0" smtClean="0"/>
            <a:t> and </a:t>
          </a:r>
          <a:r>
            <a:rPr lang="fr-FR" dirty="0" err="1" smtClean="0"/>
            <a:t>critical</a:t>
          </a:r>
          <a:r>
            <a:rPr lang="fr-FR" dirty="0" smtClean="0"/>
            <a:t> </a:t>
          </a:r>
          <a:r>
            <a:rPr lang="fr-FR" dirty="0" err="1" smtClean="0"/>
            <a:t>thinking</a:t>
          </a:r>
          <a:r>
            <a:rPr lang="fr-FR" dirty="0" smtClean="0"/>
            <a:t>…</a:t>
          </a:r>
          <a:endParaRPr lang="en-GB" dirty="0"/>
        </a:p>
      </dgm:t>
    </dgm:pt>
    <dgm:pt modelId="{DA97D6D8-080B-44B3-A5CB-7B25D28463AD}" type="parTrans" cxnId="{3F2038D1-785F-40E4-94BC-9F9027B17D76}">
      <dgm:prSet/>
      <dgm:spPr/>
      <dgm:t>
        <a:bodyPr/>
        <a:lstStyle/>
        <a:p>
          <a:endParaRPr lang="en-GB"/>
        </a:p>
      </dgm:t>
    </dgm:pt>
    <dgm:pt modelId="{930DB40E-0535-4A21-83CC-555A4AC510E2}" type="sibTrans" cxnId="{3F2038D1-785F-40E4-94BC-9F9027B17D76}">
      <dgm:prSet/>
      <dgm:spPr/>
      <dgm:t>
        <a:bodyPr/>
        <a:lstStyle/>
        <a:p>
          <a:endParaRPr lang="en-GB"/>
        </a:p>
      </dgm:t>
    </dgm:pt>
    <dgm:pt modelId="{4413E462-6928-4F32-8721-EC7106DAABED}">
      <dgm:prSet phldrT="[Text]"/>
      <dgm:spPr/>
      <dgm:t>
        <a:bodyPr/>
        <a:lstStyle/>
        <a:p>
          <a:r>
            <a:rPr lang="fr-FR" dirty="0" smtClean="0"/>
            <a:t>…to </a:t>
          </a:r>
          <a:r>
            <a:rPr lang="fr-FR" dirty="0" err="1" smtClean="0"/>
            <a:t>answer</a:t>
          </a:r>
          <a:r>
            <a:rPr lang="fr-FR" dirty="0" smtClean="0"/>
            <a:t> questions about the case</a:t>
          </a:r>
          <a:endParaRPr lang="en-GB" dirty="0"/>
        </a:p>
      </dgm:t>
    </dgm:pt>
    <dgm:pt modelId="{1B23E81D-D7DE-4FA4-9A45-7A4271C3163E}" type="parTrans" cxnId="{042F0F98-201F-4C2B-A15F-2E45EBEC42E7}">
      <dgm:prSet/>
      <dgm:spPr/>
      <dgm:t>
        <a:bodyPr/>
        <a:lstStyle/>
        <a:p>
          <a:endParaRPr lang="en-GB"/>
        </a:p>
      </dgm:t>
    </dgm:pt>
    <dgm:pt modelId="{4DC373C8-73A0-4FDB-A236-ED13B35537D7}" type="sibTrans" cxnId="{042F0F98-201F-4C2B-A15F-2E45EBEC42E7}">
      <dgm:prSet/>
      <dgm:spPr/>
      <dgm:t>
        <a:bodyPr/>
        <a:lstStyle/>
        <a:p>
          <a:endParaRPr lang="en-GB"/>
        </a:p>
      </dgm:t>
    </dgm:pt>
    <dgm:pt modelId="{CB412BB8-4AFF-47E2-99F4-6FD6577B90B1}" type="pres">
      <dgm:prSet presAssocID="{55DC5FB2-F1BE-464F-9E5E-F7A0673465B3}" presName="rootnode" presStyleCnt="0">
        <dgm:presLayoutVars>
          <dgm:chMax/>
          <dgm:chPref/>
          <dgm:dir/>
          <dgm:animLvl val="lvl"/>
        </dgm:presLayoutVars>
      </dgm:prSet>
      <dgm:spPr/>
      <dgm:t>
        <a:bodyPr/>
        <a:lstStyle/>
        <a:p>
          <a:endParaRPr lang="en-GB"/>
        </a:p>
      </dgm:t>
    </dgm:pt>
    <dgm:pt modelId="{BA54E0E4-FF1D-4125-BE30-D58B407C0FE0}" type="pres">
      <dgm:prSet presAssocID="{F774EFFF-6E79-4E14-8DEB-7225B9465E59}" presName="composite" presStyleCnt="0"/>
      <dgm:spPr/>
    </dgm:pt>
    <dgm:pt modelId="{1223D71C-F20F-43F6-9F90-4D000F959BC8}" type="pres">
      <dgm:prSet presAssocID="{F774EFFF-6E79-4E14-8DEB-7225B9465E59}" presName="bentUpArrow1" presStyleLbl="alignImgPlace1" presStyleIdx="0" presStyleCnt="2" custScaleX="60128" custScaleY="86618" custLinFactNeighborX="-13860" custLinFactNeighborY="-6411"/>
      <dgm:spPr/>
    </dgm:pt>
    <dgm:pt modelId="{4006587B-2763-4B47-9DE4-CBEACC16584E}" type="pres">
      <dgm:prSet presAssocID="{F774EFFF-6E79-4E14-8DEB-7225B9465E59}" presName="ParentText" presStyleLbl="node1" presStyleIdx="0" presStyleCnt="3" custLinFactNeighborX="-28335" custLinFactNeighborY="-842">
        <dgm:presLayoutVars>
          <dgm:chMax val="1"/>
          <dgm:chPref val="1"/>
          <dgm:bulletEnabled val="1"/>
        </dgm:presLayoutVars>
      </dgm:prSet>
      <dgm:spPr/>
      <dgm:t>
        <a:bodyPr/>
        <a:lstStyle/>
        <a:p>
          <a:endParaRPr lang="en-GB"/>
        </a:p>
      </dgm:t>
    </dgm:pt>
    <dgm:pt modelId="{F0007383-0B53-4B6F-9BB7-69F5A8F5AF70}" type="pres">
      <dgm:prSet presAssocID="{F774EFFF-6E79-4E14-8DEB-7225B9465E59}" presName="ChildText" presStyleLbl="revTx" presStyleIdx="0" presStyleCnt="2">
        <dgm:presLayoutVars>
          <dgm:chMax val="0"/>
          <dgm:chPref val="0"/>
          <dgm:bulletEnabled val="1"/>
        </dgm:presLayoutVars>
      </dgm:prSet>
      <dgm:spPr/>
      <dgm:t>
        <a:bodyPr/>
        <a:lstStyle/>
        <a:p>
          <a:endParaRPr lang="en-GB"/>
        </a:p>
      </dgm:t>
    </dgm:pt>
    <dgm:pt modelId="{433530A3-6B18-4BEC-97F4-ECBF92EAE0DC}" type="pres">
      <dgm:prSet presAssocID="{59FD7693-D36E-4F85-AEED-371E08A8DEB6}" presName="sibTrans" presStyleCnt="0"/>
      <dgm:spPr/>
    </dgm:pt>
    <dgm:pt modelId="{F6978B3B-CD4F-4FA1-8F5E-F14EBA39EA8F}" type="pres">
      <dgm:prSet presAssocID="{B5AAF025-77C2-47AB-B4B6-15BCF1EF041A}" presName="composite" presStyleCnt="0"/>
      <dgm:spPr/>
    </dgm:pt>
    <dgm:pt modelId="{C5A57ECD-A71D-4D06-A3D1-8BA1420BF592}" type="pres">
      <dgm:prSet presAssocID="{B5AAF025-77C2-47AB-B4B6-15BCF1EF041A}" presName="bentUpArrow1" presStyleLbl="alignImgPlace1" presStyleIdx="1" presStyleCnt="2" custScaleX="83034" custScaleY="77646" custLinFactNeighborX="-43798" custLinFactNeighborY="-39110"/>
      <dgm:spPr/>
    </dgm:pt>
    <dgm:pt modelId="{8E92C0ED-6C2D-4EF9-AA7A-1208DA0AF948}" type="pres">
      <dgm:prSet presAssocID="{B5AAF025-77C2-47AB-B4B6-15BCF1EF041A}" presName="ParentText" presStyleLbl="node1" presStyleIdx="1" presStyleCnt="3" custScaleX="98607" custScaleY="87509" custLinFactNeighborX="-28819" custLinFactNeighborY="-15580">
        <dgm:presLayoutVars>
          <dgm:chMax val="1"/>
          <dgm:chPref val="1"/>
          <dgm:bulletEnabled val="1"/>
        </dgm:presLayoutVars>
      </dgm:prSet>
      <dgm:spPr/>
      <dgm:t>
        <a:bodyPr/>
        <a:lstStyle/>
        <a:p>
          <a:endParaRPr lang="en-GB"/>
        </a:p>
      </dgm:t>
    </dgm:pt>
    <dgm:pt modelId="{42773385-F288-4B8D-A111-AC7BA926B1DA}" type="pres">
      <dgm:prSet presAssocID="{B5AAF025-77C2-47AB-B4B6-15BCF1EF041A}" presName="ChildText" presStyleLbl="revTx" presStyleIdx="1" presStyleCnt="2">
        <dgm:presLayoutVars>
          <dgm:chMax val="0"/>
          <dgm:chPref val="0"/>
          <dgm:bulletEnabled val="1"/>
        </dgm:presLayoutVars>
      </dgm:prSet>
      <dgm:spPr/>
      <dgm:t>
        <a:bodyPr/>
        <a:lstStyle/>
        <a:p>
          <a:endParaRPr lang="en-GB"/>
        </a:p>
      </dgm:t>
    </dgm:pt>
    <dgm:pt modelId="{2E98C169-B6EF-4B91-94A3-9C18C742FF03}" type="pres">
      <dgm:prSet presAssocID="{930DB40E-0535-4A21-83CC-555A4AC510E2}" presName="sibTrans" presStyleCnt="0"/>
      <dgm:spPr/>
    </dgm:pt>
    <dgm:pt modelId="{CA5FA9BE-6B4A-4251-8A04-F7ED1711CC37}" type="pres">
      <dgm:prSet presAssocID="{4413E462-6928-4F32-8721-EC7106DAABED}" presName="composite" presStyleCnt="0"/>
      <dgm:spPr/>
    </dgm:pt>
    <dgm:pt modelId="{FFDE2B48-257E-485E-A732-8075007AF845}" type="pres">
      <dgm:prSet presAssocID="{4413E462-6928-4F32-8721-EC7106DAABED}" presName="ParentText" presStyleLbl="node1" presStyleIdx="2" presStyleCnt="3" custScaleX="88472" custScaleY="82400" custLinFactNeighborX="-41816" custLinFactNeighborY="-34311">
        <dgm:presLayoutVars>
          <dgm:chMax val="1"/>
          <dgm:chPref val="1"/>
          <dgm:bulletEnabled val="1"/>
        </dgm:presLayoutVars>
      </dgm:prSet>
      <dgm:spPr/>
      <dgm:t>
        <a:bodyPr/>
        <a:lstStyle/>
        <a:p>
          <a:endParaRPr lang="en-GB"/>
        </a:p>
      </dgm:t>
    </dgm:pt>
  </dgm:ptLst>
  <dgm:cxnLst>
    <dgm:cxn modelId="{B3AA686B-9D26-46F6-8B0C-9AD0F53A6039}" srcId="{F774EFFF-6E79-4E14-8DEB-7225B9465E59}" destId="{1CFE8DA5-2C36-4B88-83D2-E51BB8C6ED33}" srcOrd="0" destOrd="0" parTransId="{1FDB5B7A-F795-4D12-AD4E-2650A9DE0B72}" sibTransId="{CDC51F21-87C9-41E0-926C-01A9493B79CC}"/>
    <dgm:cxn modelId="{05FCB086-28B6-43E1-9DA6-7F8B10457057}" type="presOf" srcId="{B5AAF025-77C2-47AB-B4B6-15BCF1EF041A}" destId="{8E92C0ED-6C2D-4EF9-AA7A-1208DA0AF948}" srcOrd="0" destOrd="0" presId="urn:microsoft.com/office/officeart/2005/8/layout/StepDownProcess"/>
    <dgm:cxn modelId="{173488E1-7FCE-444B-A661-296D085CEFE1}" type="presOf" srcId="{1CFE8DA5-2C36-4B88-83D2-E51BB8C6ED33}" destId="{F0007383-0B53-4B6F-9BB7-69F5A8F5AF70}" srcOrd="0" destOrd="0" presId="urn:microsoft.com/office/officeart/2005/8/layout/StepDownProcess"/>
    <dgm:cxn modelId="{042F0F98-201F-4C2B-A15F-2E45EBEC42E7}" srcId="{55DC5FB2-F1BE-464F-9E5E-F7A0673465B3}" destId="{4413E462-6928-4F32-8721-EC7106DAABED}" srcOrd="2" destOrd="0" parTransId="{1B23E81D-D7DE-4FA4-9A45-7A4271C3163E}" sibTransId="{4DC373C8-73A0-4FDB-A236-ED13B35537D7}"/>
    <dgm:cxn modelId="{3F2038D1-785F-40E4-94BC-9F9027B17D76}" srcId="{55DC5FB2-F1BE-464F-9E5E-F7A0673465B3}" destId="{B5AAF025-77C2-47AB-B4B6-15BCF1EF041A}" srcOrd="1" destOrd="0" parTransId="{DA97D6D8-080B-44B3-A5CB-7B25D28463AD}" sibTransId="{930DB40E-0535-4A21-83CC-555A4AC510E2}"/>
    <dgm:cxn modelId="{F2A7BFFE-0E3C-4DE1-B08D-6698FB890FAC}" type="presOf" srcId="{4413E462-6928-4F32-8721-EC7106DAABED}" destId="{FFDE2B48-257E-485E-A732-8075007AF845}" srcOrd="0" destOrd="0" presId="urn:microsoft.com/office/officeart/2005/8/layout/StepDownProcess"/>
    <dgm:cxn modelId="{9F9ED5E8-796F-4B93-9C96-B7274A86FBAF}" type="presOf" srcId="{55DC5FB2-F1BE-464F-9E5E-F7A0673465B3}" destId="{CB412BB8-4AFF-47E2-99F4-6FD6577B90B1}" srcOrd="0" destOrd="0" presId="urn:microsoft.com/office/officeart/2005/8/layout/StepDownProcess"/>
    <dgm:cxn modelId="{A4AA6586-F404-498F-A3D3-200C123EFCBD}" srcId="{55DC5FB2-F1BE-464F-9E5E-F7A0673465B3}" destId="{F774EFFF-6E79-4E14-8DEB-7225B9465E59}" srcOrd="0" destOrd="0" parTransId="{9FFC48D6-57A6-4263-84BA-B8B62223D9E1}" sibTransId="{59FD7693-D36E-4F85-AEED-371E08A8DEB6}"/>
    <dgm:cxn modelId="{6247F3FC-1B61-4BBB-866C-C035BCE2690F}" type="presOf" srcId="{F774EFFF-6E79-4E14-8DEB-7225B9465E59}" destId="{4006587B-2763-4B47-9DE4-CBEACC16584E}" srcOrd="0" destOrd="0" presId="urn:microsoft.com/office/officeart/2005/8/layout/StepDownProcess"/>
    <dgm:cxn modelId="{35ADBD23-3764-4E2E-95A0-6B8801244E48}" type="presParOf" srcId="{CB412BB8-4AFF-47E2-99F4-6FD6577B90B1}" destId="{BA54E0E4-FF1D-4125-BE30-D58B407C0FE0}" srcOrd="0" destOrd="0" presId="urn:microsoft.com/office/officeart/2005/8/layout/StepDownProcess"/>
    <dgm:cxn modelId="{998AD0E8-C846-49B2-BE3C-42933004E62C}" type="presParOf" srcId="{BA54E0E4-FF1D-4125-BE30-D58B407C0FE0}" destId="{1223D71C-F20F-43F6-9F90-4D000F959BC8}" srcOrd="0" destOrd="0" presId="urn:microsoft.com/office/officeart/2005/8/layout/StepDownProcess"/>
    <dgm:cxn modelId="{0B28D35C-321D-4FD3-884C-BD8937EBCA32}" type="presParOf" srcId="{BA54E0E4-FF1D-4125-BE30-D58B407C0FE0}" destId="{4006587B-2763-4B47-9DE4-CBEACC16584E}" srcOrd="1" destOrd="0" presId="urn:microsoft.com/office/officeart/2005/8/layout/StepDownProcess"/>
    <dgm:cxn modelId="{3D34E846-BC1A-4BC3-8D6C-CB25404844CF}" type="presParOf" srcId="{BA54E0E4-FF1D-4125-BE30-D58B407C0FE0}" destId="{F0007383-0B53-4B6F-9BB7-69F5A8F5AF70}" srcOrd="2" destOrd="0" presId="urn:microsoft.com/office/officeart/2005/8/layout/StepDownProcess"/>
    <dgm:cxn modelId="{515572B4-0EE1-4A75-A668-31438DF2C035}" type="presParOf" srcId="{CB412BB8-4AFF-47E2-99F4-6FD6577B90B1}" destId="{433530A3-6B18-4BEC-97F4-ECBF92EAE0DC}" srcOrd="1" destOrd="0" presId="urn:microsoft.com/office/officeart/2005/8/layout/StepDownProcess"/>
    <dgm:cxn modelId="{B87514A8-1A52-433E-B4A1-DE0E1EF89EEB}" type="presParOf" srcId="{CB412BB8-4AFF-47E2-99F4-6FD6577B90B1}" destId="{F6978B3B-CD4F-4FA1-8F5E-F14EBA39EA8F}" srcOrd="2" destOrd="0" presId="urn:microsoft.com/office/officeart/2005/8/layout/StepDownProcess"/>
    <dgm:cxn modelId="{C7BCA291-C5D2-4D3B-B265-9ECD8DAB67C6}" type="presParOf" srcId="{F6978B3B-CD4F-4FA1-8F5E-F14EBA39EA8F}" destId="{C5A57ECD-A71D-4D06-A3D1-8BA1420BF592}" srcOrd="0" destOrd="0" presId="urn:microsoft.com/office/officeart/2005/8/layout/StepDownProcess"/>
    <dgm:cxn modelId="{1016B26B-79EA-43E1-BF4B-E19BAF2AF979}" type="presParOf" srcId="{F6978B3B-CD4F-4FA1-8F5E-F14EBA39EA8F}" destId="{8E92C0ED-6C2D-4EF9-AA7A-1208DA0AF948}" srcOrd="1" destOrd="0" presId="urn:microsoft.com/office/officeart/2005/8/layout/StepDownProcess"/>
    <dgm:cxn modelId="{6FAB2066-C530-4BEE-A165-2B82C5365D1D}" type="presParOf" srcId="{F6978B3B-CD4F-4FA1-8F5E-F14EBA39EA8F}" destId="{42773385-F288-4B8D-A111-AC7BA926B1DA}" srcOrd="2" destOrd="0" presId="urn:microsoft.com/office/officeart/2005/8/layout/StepDownProcess"/>
    <dgm:cxn modelId="{069D0628-9DDD-4957-8FD7-114D5C6D010C}" type="presParOf" srcId="{CB412BB8-4AFF-47E2-99F4-6FD6577B90B1}" destId="{2E98C169-B6EF-4B91-94A3-9C18C742FF03}" srcOrd="3" destOrd="0" presId="urn:microsoft.com/office/officeart/2005/8/layout/StepDownProcess"/>
    <dgm:cxn modelId="{624575A1-FD9F-46EE-91FB-B392554BA5EF}" type="presParOf" srcId="{CB412BB8-4AFF-47E2-99F4-6FD6577B90B1}" destId="{CA5FA9BE-6B4A-4251-8A04-F7ED1711CC37}" srcOrd="4" destOrd="0" presId="urn:microsoft.com/office/officeart/2005/8/layout/StepDownProcess"/>
    <dgm:cxn modelId="{530A4B60-352C-457F-A962-CF50859D1765}" type="presParOf" srcId="{CA5FA9BE-6B4A-4251-8A04-F7ED1711CC37}" destId="{FFDE2B48-257E-485E-A732-8075007AF845}" srcOrd="0"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5E09B37-057A-4261-8B02-FC6A0874A9A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GB"/>
        </a:p>
      </dgm:t>
    </dgm:pt>
    <dgm:pt modelId="{4C727C79-92EC-4E92-98B1-4CB4CC5F5A7B}">
      <dgm:prSet phldrT="[Text]"/>
      <dgm:spPr/>
      <dgm:t>
        <a:bodyPr/>
        <a:lstStyle/>
        <a:p>
          <a:pPr algn="ctr"/>
          <a:r>
            <a:rPr lang="en-GB">
              <a:solidFill>
                <a:schemeClr val="bg2">
                  <a:lumMod val="10000"/>
                </a:schemeClr>
              </a:solidFill>
            </a:rPr>
            <a:t>The student</a:t>
          </a:r>
        </a:p>
      </dgm:t>
    </dgm:pt>
    <dgm:pt modelId="{04EBD9BA-F8BE-437D-9ABC-583610A3D04F}" type="parTrans" cxnId="{EF966375-0B9E-4290-B015-C4DE2672B39C}">
      <dgm:prSet/>
      <dgm:spPr/>
      <dgm:t>
        <a:bodyPr/>
        <a:lstStyle/>
        <a:p>
          <a:pPr algn="ctr"/>
          <a:endParaRPr lang="en-GB"/>
        </a:p>
      </dgm:t>
    </dgm:pt>
    <dgm:pt modelId="{C419ECDA-7512-40B1-8440-2DB9604B01F9}" type="sibTrans" cxnId="{EF966375-0B9E-4290-B015-C4DE2672B39C}">
      <dgm:prSet/>
      <dgm:spPr/>
      <dgm:t>
        <a:bodyPr/>
        <a:lstStyle/>
        <a:p>
          <a:pPr algn="ctr"/>
          <a:endParaRPr lang="en-GB"/>
        </a:p>
      </dgm:t>
    </dgm:pt>
    <dgm:pt modelId="{EE7CB5A2-4003-45C3-BECE-2B4DFEA669BB}">
      <dgm:prSet phldrT="[Text]" custT="1"/>
      <dgm:spPr/>
      <dgm:t>
        <a:bodyPr/>
        <a:lstStyle/>
        <a:p>
          <a:pPr algn="ctr"/>
          <a:r>
            <a:rPr lang="en-GB" sz="1600" dirty="0">
              <a:solidFill>
                <a:schemeClr val="bg2">
                  <a:lumMod val="10000"/>
                </a:schemeClr>
              </a:solidFill>
            </a:rPr>
            <a:t>Has knowledge and critical understanding of the self</a:t>
          </a:r>
        </a:p>
      </dgm:t>
    </dgm:pt>
    <dgm:pt modelId="{DF082787-F632-466A-AFB6-2D4DDD28D68B}" type="parTrans" cxnId="{22F1788F-F7C2-453C-A3E4-C135B558A8EF}">
      <dgm:prSet/>
      <dgm:spPr/>
      <dgm:t>
        <a:bodyPr/>
        <a:lstStyle/>
        <a:p>
          <a:pPr algn="ctr"/>
          <a:endParaRPr lang="en-GB"/>
        </a:p>
      </dgm:t>
    </dgm:pt>
    <dgm:pt modelId="{76AEF6E3-6EFD-4C5E-830E-131B10DD59B6}" type="sibTrans" cxnId="{22F1788F-F7C2-453C-A3E4-C135B558A8EF}">
      <dgm:prSet/>
      <dgm:spPr/>
      <dgm:t>
        <a:bodyPr/>
        <a:lstStyle/>
        <a:p>
          <a:pPr algn="ctr"/>
          <a:endParaRPr lang="en-GB"/>
        </a:p>
      </dgm:t>
    </dgm:pt>
    <dgm:pt modelId="{1AC2D259-76FC-4DF4-8343-D0F52D677E6E}">
      <dgm:prSet phldrT="[Text]" custT="1"/>
      <dgm:spPr/>
      <dgm:t>
        <a:bodyPr/>
        <a:lstStyle/>
        <a:p>
          <a:pPr algn="ctr"/>
          <a:r>
            <a:rPr lang="en-GB" sz="1600" dirty="0">
              <a:solidFill>
                <a:schemeClr val="bg2">
                  <a:lumMod val="10000"/>
                </a:schemeClr>
              </a:solidFill>
            </a:rPr>
            <a:t>Has knowledge and critical understanding of global issues</a:t>
          </a:r>
        </a:p>
      </dgm:t>
    </dgm:pt>
    <dgm:pt modelId="{6810F189-E407-40C6-9135-2FE06D712D39}" type="parTrans" cxnId="{344D90E1-14B0-4F14-9574-E641B0DEFC6B}">
      <dgm:prSet/>
      <dgm:spPr/>
      <dgm:t>
        <a:bodyPr/>
        <a:lstStyle/>
        <a:p>
          <a:pPr algn="ctr"/>
          <a:endParaRPr lang="en-GB"/>
        </a:p>
      </dgm:t>
    </dgm:pt>
    <dgm:pt modelId="{4E7D0E90-1F26-43C8-B6D5-A81753351F82}" type="sibTrans" cxnId="{344D90E1-14B0-4F14-9574-E641B0DEFC6B}">
      <dgm:prSet/>
      <dgm:spPr/>
      <dgm:t>
        <a:bodyPr/>
        <a:lstStyle/>
        <a:p>
          <a:pPr algn="ctr"/>
          <a:endParaRPr lang="en-GB"/>
        </a:p>
      </dgm:t>
    </dgm:pt>
    <dgm:pt modelId="{3E1B3F6C-1289-4DF0-A88C-7A10850A1356}">
      <dgm:prSet phldrT="[Text]" custT="1"/>
      <dgm:spPr/>
      <dgm:t>
        <a:bodyPr/>
        <a:lstStyle/>
        <a:p>
          <a:pPr algn="ctr"/>
          <a:r>
            <a:rPr lang="en-GB" sz="1600" dirty="0">
              <a:solidFill>
                <a:schemeClr val="bg2">
                  <a:lumMod val="10000"/>
                </a:schemeClr>
              </a:solidFill>
            </a:rPr>
            <a:t>Has knowledge and critical understanding of communication in intercultural contexts </a:t>
          </a:r>
        </a:p>
      </dgm:t>
    </dgm:pt>
    <dgm:pt modelId="{6A534239-1F0F-41F4-8E19-6261216515A8}" type="parTrans" cxnId="{FBEFEFD1-AB43-4EF4-B894-E50F9CB80A0A}">
      <dgm:prSet/>
      <dgm:spPr/>
      <dgm:t>
        <a:bodyPr/>
        <a:lstStyle/>
        <a:p>
          <a:pPr algn="ctr"/>
          <a:endParaRPr lang="en-GB"/>
        </a:p>
      </dgm:t>
    </dgm:pt>
    <dgm:pt modelId="{4243547E-1F59-406F-8DCF-34B12603769A}" type="sibTrans" cxnId="{FBEFEFD1-AB43-4EF4-B894-E50F9CB80A0A}">
      <dgm:prSet/>
      <dgm:spPr/>
      <dgm:t>
        <a:bodyPr/>
        <a:lstStyle/>
        <a:p>
          <a:pPr algn="ctr"/>
          <a:endParaRPr lang="en-GB"/>
        </a:p>
      </dgm:t>
    </dgm:pt>
    <dgm:pt modelId="{2E1F9E83-AE0B-43C1-BE1A-BCC4FE7445F4}">
      <dgm:prSet custT="1"/>
      <dgm:spPr/>
      <dgm:t>
        <a:bodyPr/>
        <a:lstStyle/>
        <a:p>
          <a:pPr algn="ctr"/>
          <a:r>
            <a:rPr lang="en-GB" sz="1600" dirty="0">
              <a:solidFill>
                <a:schemeClr val="bg2">
                  <a:lumMod val="10000"/>
                </a:schemeClr>
              </a:solidFill>
            </a:rPr>
            <a:t>Can identify solutions for issues within local and global contexts</a:t>
          </a:r>
        </a:p>
      </dgm:t>
    </dgm:pt>
    <dgm:pt modelId="{4604022B-607F-4560-93BD-BD0E11A8C455}" type="parTrans" cxnId="{225E5AA0-D141-4DA8-9CD5-6765A7D0E1A1}">
      <dgm:prSet/>
      <dgm:spPr/>
      <dgm:t>
        <a:bodyPr/>
        <a:lstStyle/>
        <a:p>
          <a:pPr algn="ctr"/>
          <a:endParaRPr lang="en-GB"/>
        </a:p>
      </dgm:t>
    </dgm:pt>
    <dgm:pt modelId="{25B07966-001A-4406-AD02-7D1654CD1F21}" type="sibTrans" cxnId="{225E5AA0-D141-4DA8-9CD5-6765A7D0E1A1}">
      <dgm:prSet/>
      <dgm:spPr/>
      <dgm:t>
        <a:bodyPr/>
        <a:lstStyle/>
        <a:p>
          <a:pPr algn="ctr"/>
          <a:endParaRPr lang="en-GB"/>
        </a:p>
      </dgm:t>
    </dgm:pt>
    <dgm:pt modelId="{2FED2671-95BF-4A2A-9F41-3F52D2EE9248}">
      <dgm:prSet/>
      <dgm:spPr/>
      <dgm:t>
        <a:bodyPr/>
        <a:lstStyle/>
        <a:p>
          <a:pPr algn="ctr"/>
          <a:endParaRPr lang="en-GB">
            <a:solidFill>
              <a:schemeClr val="bg2">
                <a:lumMod val="10000"/>
              </a:schemeClr>
            </a:solidFill>
          </a:endParaRPr>
        </a:p>
      </dgm:t>
    </dgm:pt>
    <dgm:pt modelId="{5C5F6592-B9A1-4A96-AE61-527EE5CEE65A}" type="parTrans" cxnId="{9F7DAF4D-F9AC-465D-B90D-8688078A8100}">
      <dgm:prSet/>
      <dgm:spPr/>
      <dgm:t>
        <a:bodyPr/>
        <a:lstStyle/>
        <a:p>
          <a:pPr algn="ctr"/>
          <a:endParaRPr lang="en-GB"/>
        </a:p>
      </dgm:t>
    </dgm:pt>
    <dgm:pt modelId="{05E0D7F3-24B4-42B2-B4C3-02C8F9D25100}" type="sibTrans" cxnId="{9F7DAF4D-F9AC-465D-B90D-8688078A8100}">
      <dgm:prSet/>
      <dgm:spPr/>
      <dgm:t>
        <a:bodyPr/>
        <a:lstStyle/>
        <a:p>
          <a:pPr algn="ctr"/>
          <a:endParaRPr lang="en-GB"/>
        </a:p>
      </dgm:t>
    </dgm:pt>
    <dgm:pt modelId="{6F4B7D5D-60A3-47B5-A9E3-BE136EBD1D5B}">
      <dgm:prSet phldrT="[Text]" custT="1"/>
      <dgm:spPr/>
      <dgm:t>
        <a:bodyPr/>
        <a:lstStyle/>
        <a:p>
          <a:pPr algn="ctr"/>
          <a:r>
            <a:rPr lang="en-GB" sz="1600" dirty="0">
              <a:solidFill>
                <a:schemeClr val="bg2">
                  <a:lumMod val="10000"/>
                </a:schemeClr>
              </a:solidFill>
            </a:rPr>
            <a:t>Has knowledge and critical understanding of </a:t>
          </a:r>
          <a:r>
            <a:rPr lang="en-GB" sz="1600" dirty="0" smtClean="0">
              <a:solidFill>
                <a:schemeClr val="bg2">
                  <a:lumMod val="10000"/>
                </a:schemeClr>
              </a:solidFill>
            </a:rPr>
            <a:t>cultural issues</a:t>
          </a:r>
          <a:endParaRPr lang="en-GB" sz="1600" dirty="0">
            <a:solidFill>
              <a:schemeClr val="bg2">
                <a:lumMod val="10000"/>
              </a:schemeClr>
            </a:solidFill>
          </a:endParaRPr>
        </a:p>
      </dgm:t>
    </dgm:pt>
    <dgm:pt modelId="{AFA0EAE7-4FBA-4522-9CD6-62B8B7876A17}" type="parTrans" cxnId="{74839E0B-A77E-4F4A-943B-F403C728732F}">
      <dgm:prSet/>
      <dgm:spPr/>
      <dgm:t>
        <a:bodyPr/>
        <a:lstStyle/>
        <a:p>
          <a:pPr algn="ctr"/>
          <a:endParaRPr lang="en-GB"/>
        </a:p>
      </dgm:t>
    </dgm:pt>
    <dgm:pt modelId="{06748702-08EC-4B3F-8FDD-BE1CF980D076}" type="sibTrans" cxnId="{74839E0B-A77E-4F4A-943B-F403C728732F}">
      <dgm:prSet/>
      <dgm:spPr/>
      <dgm:t>
        <a:bodyPr/>
        <a:lstStyle/>
        <a:p>
          <a:pPr algn="ctr"/>
          <a:endParaRPr lang="en-GB"/>
        </a:p>
      </dgm:t>
    </dgm:pt>
    <dgm:pt modelId="{36A5D8CF-E1EF-4691-A2A9-76423EEC92C5}">
      <dgm:prSet custT="1"/>
      <dgm:spPr/>
      <dgm:t>
        <a:bodyPr/>
        <a:lstStyle/>
        <a:p>
          <a:pPr algn="ctr"/>
          <a:r>
            <a:rPr lang="en-GB" sz="1600" dirty="0">
              <a:solidFill>
                <a:schemeClr val="bg2">
                  <a:lumMod val="10000"/>
                </a:schemeClr>
              </a:solidFill>
            </a:rPr>
            <a:t>Can </a:t>
          </a:r>
          <a:r>
            <a:rPr lang="en-GB" sz="1600" dirty="0" smtClean="0">
              <a:solidFill>
                <a:schemeClr val="bg2">
                  <a:lumMod val="10000"/>
                </a:schemeClr>
              </a:solidFill>
            </a:rPr>
            <a:t>assess </a:t>
          </a:r>
          <a:r>
            <a:rPr lang="en-GB" sz="1600" dirty="0">
              <a:solidFill>
                <a:schemeClr val="bg2">
                  <a:lumMod val="10000"/>
                </a:schemeClr>
              </a:solidFill>
            </a:rPr>
            <a:t>evidence on global issues in a balanced and reflective way</a:t>
          </a:r>
        </a:p>
      </dgm:t>
    </dgm:pt>
    <dgm:pt modelId="{ADD89476-BE14-4EBE-A646-CB5F21FA26A1}" type="parTrans" cxnId="{28D96BB6-D6DB-4925-B940-3C961CE20420}">
      <dgm:prSet/>
      <dgm:spPr/>
      <dgm:t>
        <a:bodyPr/>
        <a:lstStyle/>
        <a:p>
          <a:pPr algn="ctr"/>
          <a:endParaRPr lang="en-GB"/>
        </a:p>
      </dgm:t>
    </dgm:pt>
    <dgm:pt modelId="{568F019C-7691-471E-B61B-5B7B9E380ADA}" type="sibTrans" cxnId="{28D96BB6-D6DB-4925-B940-3C961CE20420}">
      <dgm:prSet/>
      <dgm:spPr/>
      <dgm:t>
        <a:bodyPr/>
        <a:lstStyle/>
        <a:p>
          <a:pPr algn="ctr"/>
          <a:endParaRPr lang="en-GB"/>
        </a:p>
      </dgm:t>
    </dgm:pt>
    <dgm:pt modelId="{83030904-000A-4828-A34C-0ACAEDFE6713}">
      <dgm:prSet custT="1"/>
      <dgm:spPr/>
      <dgm:t>
        <a:bodyPr/>
        <a:lstStyle/>
        <a:p>
          <a:pPr algn="ctr"/>
          <a:r>
            <a:rPr lang="en-GB" sz="1600" dirty="0">
              <a:solidFill>
                <a:schemeClr val="bg2">
                  <a:lumMod val="10000"/>
                </a:schemeClr>
              </a:solidFill>
            </a:rPr>
            <a:t>Can produce reasoned arguments on global issues based on </a:t>
          </a:r>
          <a:r>
            <a:rPr lang="en-GB" sz="1600" dirty="0" smtClean="0">
              <a:solidFill>
                <a:schemeClr val="bg2">
                  <a:lumMod val="10000"/>
                </a:schemeClr>
              </a:solidFill>
            </a:rPr>
            <a:t>evidence</a:t>
          </a:r>
          <a:endParaRPr lang="en-GB" sz="1600" dirty="0">
            <a:solidFill>
              <a:schemeClr val="bg2">
                <a:lumMod val="10000"/>
              </a:schemeClr>
            </a:solidFill>
          </a:endParaRPr>
        </a:p>
      </dgm:t>
    </dgm:pt>
    <dgm:pt modelId="{17994755-B025-443F-A893-8B640B8DD1D4}" type="parTrans" cxnId="{7C1B77F5-330D-475F-83B1-2014B35C374D}">
      <dgm:prSet/>
      <dgm:spPr/>
      <dgm:t>
        <a:bodyPr/>
        <a:lstStyle/>
        <a:p>
          <a:pPr algn="ctr"/>
          <a:endParaRPr lang="en-GB"/>
        </a:p>
      </dgm:t>
    </dgm:pt>
    <dgm:pt modelId="{ED7CD015-A30C-45ED-9EE6-0434CBA2A4EE}" type="sibTrans" cxnId="{7C1B77F5-330D-475F-83B1-2014B35C374D}">
      <dgm:prSet/>
      <dgm:spPr/>
      <dgm:t>
        <a:bodyPr/>
        <a:lstStyle/>
        <a:p>
          <a:pPr algn="ctr"/>
          <a:endParaRPr lang="en-GB"/>
        </a:p>
      </dgm:t>
    </dgm:pt>
    <dgm:pt modelId="{3981E084-9567-4D05-8106-5A87556EB276}">
      <dgm:prSet custT="1"/>
      <dgm:spPr/>
      <dgm:t>
        <a:bodyPr/>
        <a:lstStyle/>
        <a:p>
          <a:pPr algn="ctr"/>
          <a:r>
            <a:rPr lang="en-GB" sz="1600" dirty="0">
              <a:solidFill>
                <a:schemeClr val="bg2">
                  <a:lumMod val="10000"/>
                </a:schemeClr>
              </a:solidFill>
            </a:rPr>
            <a:t>Can recognize cultural stereotypes</a:t>
          </a:r>
        </a:p>
      </dgm:t>
    </dgm:pt>
    <dgm:pt modelId="{E0BE37E7-4446-469B-824D-8F8992646721}" type="parTrans" cxnId="{788B5695-B8B0-49D7-9B66-15D5A6863215}">
      <dgm:prSet/>
      <dgm:spPr/>
      <dgm:t>
        <a:bodyPr/>
        <a:lstStyle/>
        <a:p>
          <a:pPr algn="ctr"/>
          <a:endParaRPr lang="en-GB"/>
        </a:p>
      </dgm:t>
    </dgm:pt>
    <dgm:pt modelId="{FD13D879-7821-4BB1-AFDC-CE8728090BE3}" type="sibTrans" cxnId="{788B5695-B8B0-49D7-9B66-15D5A6863215}">
      <dgm:prSet/>
      <dgm:spPr/>
      <dgm:t>
        <a:bodyPr/>
        <a:lstStyle/>
        <a:p>
          <a:pPr algn="ctr"/>
          <a:endParaRPr lang="en-GB"/>
        </a:p>
      </dgm:t>
    </dgm:pt>
    <dgm:pt modelId="{6AE8FA5A-3584-45B9-B13B-C97634DD93C9}">
      <dgm:prSet custT="1"/>
      <dgm:spPr/>
      <dgm:t>
        <a:bodyPr/>
        <a:lstStyle/>
        <a:p>
          <a:pPr algn="ctr"/>
          <a:r>
            <a:rPr lang="en-GB" sz="1600" dirty="0">
              <a:solidFill>
                <a:schemeClr val="bg2">
                  <a:lumMod val="10000"/>
                </a:schemeClr>
              </a:solidFill>
            </a:rPr>
            <a:t>Can distinguish between facts and assertions on global issues and cultural differences</a:t>
          </a:r>
        </a:p>
      </dgm:t>
    </dgm:pt>
    <dgm:pt modelId="{EFD36781-24B3-40E9-AD87-38DACE0EF362}" type="parTrans" cxnId="{34FF557E-D5F4-424E-88EE-B814A292709B}">
      <dgm:prSet/>
      <dgm:spPr/>
      <dgm:t>
        <a:bodyPr/>
        <a:lstStyle/>
        <a:p>
          <a:pPr algn="ctr"/>
          <a:endParaRPr lang="en-GB"/>
        </a:p>
      </dgm:t>
    </dgm:pt>
    <dgm:pt modelId="{6CF9FEBC-4E62-4B0B-8B0C-6ED96E08B710}" type="sibTrans" cxnId="{34FF557E-D5F4-424E-88EE-B814A292709B}">
      <dgm:prSet/>
      <dgm:spPr/>
      <dgm:t>
        <a:bodyPr/>
        <a:lstStyle/>
        <a:p>
          <a:pPr algn="ctr"/>
          <a:endParaRPr lang="en-GB"/>
        </a:p>
      </dgm:t>
    </dgm:pt>
    <dgm:pt modelId="{02F02932-2F15-42D1-8BD2-E6B37D05708E}" type="pres">
      <dgm:prSet presAssocID="{05E09B37-057A-4261-8B02-FC6A0874A9AA}" presName="vert0" presStyleCnt="0">
        <dgm:presLayoutVars>
          <dgm:dir/>
          <dgm:animOne val="branch"/>
          <dgm:animLvl val="lvl"/>
        </dgm:presLayoutVars>
      </dgm:prSet>
      <dgm:spPr/>
      <dgm:t>
        <a:bodyPr/>
        <a:lstStyle/>
        <a:p>
          <a:endParaRPr lang="en-GB"/>
        </a:p>
      </dgm:t>
    </dgm:pt>
    <dgm:pt modelId="{D0D3D7EB-68DA-4A65-9E03-EBD449EBA91E}" type="pres">
      <dgm:prSet presAssocID="{4C727C79-92EC-4E92-98B1-4CB4CC5F5A7B}" presName="thickLine" presStyleLbl="alignNode1" presStyleIdx="0" presStyleCnt="2" custLinFactNeighborX="217"/>
      <dgm:spPr/>
    </dgm:pt>
    <dgm:pt modelId="{9961726B-DB20-4C04-B264-C44642FF36B8}" type="pres">
      <dgm:prSet presAssocID="{4C727C79-92EC-4E92-98B1-4CB4CC5F5A7B}" presName="horz1" presStyleCnt="0"/>
      <dgm:spPr/>
    </dgm:pt>
    <dgm:pt modelId="{3BCE8A83-37D6-4046-8FF0-B4259628508E}" type="pres">
      <dgm:prSet presAssocID="{4C727C79-92EC-4E92-98B1-4CB4CC5F5A7B}" presName="tx1" presStyleLbl="revTx" presStyleIdx="0" presStyleCnt="11"/>
      <dgm:spPr/>
      <dgm:t>
        <a:bodyPr/>
        <a:lstStyle/>
        <a:p>
          <a:endParaRPr lang="en-GB"/>
        </a:p>
      </dgm:t>
    </dgm:pt>
    <dgm:pt modelId="{623D1A2D-ED02-45A2-BC3B-E0BB2697186C}" type="pres">
      <dgm:prSet presAssocID="{4C727C79-92EC-4E92-98B1-4CB4CC5F5A7B}" presName="vert1" presStyleCnt="0"/>
      <dgm:spPr/>
    </dgm:pt>
    <dgm:pt modelId="{47AC467C-7042-4166-BCF1-CA79A028804A}" type="pres">
      <dgm:prSet presAssocID="{EE7CB5A2-4003-45C3-BECE-2B4DFEA669BB}" presName="vertSpace2a" presStyleCnt="0"/>
      <dgm:spPr/>
    </dgm:pt>
    <dgm:pt modelId="{03231BD8-D579-4E8C-9E80-318ACE217D98}" type="pres">
      <dgm:prSet presAssocID="{EE7CB5A2-4003-45C3-BECE-2B4DFEA669BB}" presName="horz2" presStyleCnt="0"/>
      <dgm:spPr/>
    </dgm:pt>
    <dgm:pt modelId="{362F5F99-F972-4BDE-B3D4-3C2BF409EC0D}" type="pres">
      <dgm:prSet presAssocID="{EE7CB5A2-4003-45C3-BECE-2B4DFEA669BB}" presName="horzSpace2" presStyleCnt="0"/>
      <dgm:spPr/>
    </dgm:pt>
    <dgm:pt modelId="{D3F216F9-E5DF-4558-9AAF-D2F4248AFBE9}" type="pres">
      <dgm:prSet presAssocID="{EE7CB5A2-4003-45C3-BECE-2B4DFEA669BB}" presName="tx2" presStyleLbl="revTx" presStyleIdx="1" presStyleCnt="11"/>
      <dgm:spPr/>
      <dgm:t>
        <a:bodyPr/>
        <a:lstStyle/>
        <a:p>
          <a:endParaRPr lang="en-GB"/>
        </a:p>
      </dgm:t>
    </dgm:pt>
    <dgm:pt modelId="{24387B8D-3E99-423D-987A-EAC6082BE127}" type="pres">
      <dgm:prSet presAssocID="{EE7CB5A2-4003-45C3-BECE-2B4DFEA669BB}" presName="vert2" presStyleCnt="0"/>
      <dgm:spPr/>
    </dgm:pt>
    <dgm:pt modelId="{E2E3509B-C1BA-46C2-A0FB-4E4B0876D2E8}" type="pres">
      <dgm:prSet presAssocID="{EE7CB5A2-4003-45C3-BECE-2B4DFEA669BB}" presName="thinLine2b" presStyleLbl="callout" presStyleIdx="0" presStyleCnt="9"/>
      <dgm:spPr/>
    </dgm:pt>
    <dgm:pt modelId="{1FDD2B37-47C8-40B5-94C9-826AA2E9DF33}" type="pres">
      <dgm:prSet presAssocID="{EE7CB5A2-4003-45C3-BECE-2B4DFEA669BB}" presName="vertSpace2b" presStyleCnt="0"/>
      <dgm:spPr/>
    </dgm:pt>
    <dgm:pt modelId="{C48F32DE-5522-42A9-8C9A-B1F60F23A738}" type="pres">
      <dgm:prSet presAssocID="{6F4B7D5D-60A3-47B5-A9E3-BE136EBD1D5B}" presName="horz2" presStyleCnt="0"/>
      <dgm:spPr/>
    </dgm:pt>
    <dgm:pt modelId="{6A3B9D06-1320-40FB-99E3-AF2ABEC5533B}" type="pres">
      <dgm:prSet presAssocID="{6F4B7D5D-60A3-47B5-A9E3-BE136EBD1D5B}" presName="horzSpace2" presStyleCnt="0"/>
      <dgm:spPr/>
    </dgm:pt>
    <dgm:pt modelId="{0E2155C9-4F0F-44D6-9EB5-F26B7604D4CB}" type="pres">
      <dgm:prSet presAssocID="{6F4B7D5D-60A3-47B5-A9E3-BE136EBD1D5B}" presName="tx2" presStyleLbl="revTx" presStyleIdx="2" presStyleCnt="11"/>
      <dgm:spPr/>
      <dgm:t>
        <a:bodyPr/>
        <a:lstStyle/>
        <a:p>
          <a:endParaRPr lang="en-GB"/>
        </a:p>
      </dgm:t>
    </dgm:pt>
    <dgm:pt modelId="{FCDB2486-F893-4857-BA2F-A5AAD14768E1}" type="pres">
      <dgm:prSet presAssocID="{6F4B7D5D-60A3-47B5-A9E3-BE136EBD1D5B}" presName="vert2" presStyleCnt="0"/>
      <dgm:spPr/>
    </dgm:pt>
    <dgm:pt modelId="{4F3E7BE6-D018-45ED-A07E-A972775EEBE3}" type="pres">
      <dgm:prSet presAssocID="{6F4B7D5D-60A3-47B5-A9E3-BE136EBD1D5B}" presName="thinLine2b" presStyleLbl="callout" presStyleIdx="1" presStyleCnt="9"/>
      <dgm:spPr/>
    </dgm:pt>
    <dgm:pt modelId="{14F4ECBB-AB29-4093-9DC8-04762E5BDBEB}" type="pres">
      <dgm:prSet presAssocID="{6F4B7D5D-60A3-47B5-A9E3-BE136EBD1D5B}" presName="vertSpace2b" presStyleCnt="0"/>
      <dgm:spPr/>
    </dgm:pt>
    <dgm:pt modelId="{52F1173B-AD1D-4990-ABBD-71DE2600F634}" type="pres">
      <dgm:prSet presAssocID="{1AC2D259-76FC-4DF4-8343-D0F52D677E6E}" presName="horz2" presStyleCnt="0"/>
      <dgm:spPr/>
    </dgm:pt>
    <dgm:pt modelId="{47C53B20-FB30-433D-A985-D257D538EBD9}" type="pres">
      <dgm:prSet presAssocID="{1AC2D259-76FC-4DF4-8343-D0F52D677E6E}" presName="horzSpace2" presStyleCnt="0"/>
      <dgm:spPr/>
    </dgm:pt>
    <dgm:pt modelId="{D8F75C47-B52A-439B-AF95-8539DAF5C62A}" type="pres">
      <dgm:prSet presAssocID="{1AC2D259-76FC-4DF4-8343-D0F52D677E6E}" presName="tx2" presStyleLbl="revTx" presStyleIdx="3" presStyleCnt="11"/>
      <dgm:spPr/>
      <dgm:t>
        <a:bodyPr/>
        <a:lstStyle/>
        <a:p>
          <a:endParaRPr lang="en-GB"/>
        </a:p>
      </dgm:t>
    </dgm:pt>
    <dgm:pt modelId="{9993F531-7B0C-4872-A2E6-D458377C4878}" type="pres">
      <dgm:prSet presAssocID="{1AC2D259-76FC-4DF4-8343-D0F52D677E6E}" presName="vert2" presStyleCnt="0"/>
      <dgm:spPr/>
    </dgm:pt>
    <dgm:pt modelId="{2A2996C4-10AB-40ED-8397-6812F774563B}" type="pres">
      <dgm:prSet presAssocID="{1AC2D259-76FC-4DF4-8343-D0F52D677E6E}" presName="thinLine2b" presStyleLbl="callout" presStyleIdx="2" presStyleCnt="9"/>
      <dgm:spPr/>
    </dgm:pt>
    <dgm:pt modelId="{2BFDF749-90F1-4CA3-ACD1-BB249C719FC7}" type="pres">
      <dgm:prSet presAssocID="{1AC2D259-76FC-4DF4-8343-D0F52D677E6E}" presName="vertSpace2b" presStyleCnt="0"/>
      <dgm:spPr/>
    </dgm:pt>
    <dgm:pt modelId="{08B99C59-9A0A-4703-8945-9BC7291EA7BF}" type="pres">
      <dgm:prSet presAssocID="{3E1B3F6C-1289-4DF0-A88C-7A10850A1356}" presName="horz2" presStyleCnt="0"/>
      <dgm:spPr/>
    </dgm:pt>
    <dgm:pt modelId="{8B90CE0D-864E-41FF-8A57-D2DA1B2A1B5A}" type="pres">
      <dgm:prSet presAssocID="{3E1B3F6C-1289-4DF0-A88C-7A10850A1356}" presName="horzSpace2" presStyleCnt="0"/>
      <dgm:spPr/>
    </dgm:pt>
    <dgm:pt modelId="{33EA1130-0EB2-4714-9ABE-99286755DF1F}" type="pres">
      <dgm:prSet presAssocID="{3E1B3F6C-1289-4DF0-A88C-7A10850A1356}" presName="tx2" presStyleLbl="revTx" presStyleIdx="4" presStyleCnt="11"/>
      <dgm:spPr/>
      <dgm:t>
        <a:bodyPr/>
        <a:lstStyle/>
        <a:p>
          <a:endParaRPr lang="en-GB"/>
        </a:p>
      </dgm:t>
    </dgm:pt>
    <dgm:pt modelId="{8F37A1FE-5A61-44DF-9C8D-32787B660693}" type="pres">
      <dgm:prSet presAssocID="{3E1B3F6C-1289-4DF0-A88C-7A10850A1356}" presName="vert2" presStyleCnt="0"/>
      <dgm:spPr/>
    </dgm:pt>
    <dgm:pt modelId="{867F14FF-B230-4682-8753-B4F6A65BCBBC}" type="pres">
      <dgm:prSet presAssocID="{3E1B3F6C-1289-4DF0-A88C-7A10850A1356}" presName="thinLine2b" presStyleLbl="callout" presStyleIdx="3" presStyleCnt="9"/>
      <dgm:spPr/>
    </dgm:pt>
    <dgm:pt modelId="{E73D470A-7FD8-41EA-8FB6-EE1127E98099}" type="pres">
      <dgm:prSet presAssocID="{3E1B3F6C-1289-4DF0-A88C-7A10850A1356}" presName="vertSpace2b" presStyleCnt="0"/>
      <dgm:spPr/>
    </dgm:pt>
    <dgm:pt modelId="{82EE6841-4124-438F-ABD4-6F8FF6F7AE39}" type="pres">
      <dgm:prSet presAssocID="{2FED2671-95BF-4A2A-9F41-3F52D2EE9248}" presName="thickLine" presStyleLbl="alignNode1" presStyleIdx="1" presStyleCnt="2" custLinFactNeighborY="0"/>
      <dgm:spPr/>
    </dgm:pt>
    <dgm:pt modelId="{15FF12D7-C840-41A4-AE71-47D77122CB0A}" type="pres">
      <dgm:prSet presAssocID="{2FED2671-95BF-4A2A-9F41-3F52D2EE9248}" presName="horz1" presStyleCnt="0"/>
      <dgm:spPr/>
    </dgm:pt>
    <dgm:pt modelId="{2C39691F-992A-480B-8E23-04F601962846}" type="pres">
      <dgm:prSet presAssocID="{2FED2671-95BF-4A2A-9F41-3F52D2EE9248}" presName="tx1" presStyleLbl="revTx" presStyleIdx="5" presStyleCnt="11"/>
      <dgm:spPr/>
      <dgm:t>
        <a:bodyPr/>
        <a:lstStyle/>
        <a:p>
          <a:endParaRPr lang="en-GB"/>
        </a:p>
      </dgm:t>
    </dgm:pt>
    <dgm:pt modelId="{54777682-64AD-482B-967D-4232B0FF6B08}" type="pres">
      <dgm:prSet presAssocID="{2FED2671-95BF-4A2A-9F41-3F52D2EE9248}" presName="vert1" presStyleCnt="0"/>
      <dgm:spPr/>
    </dgm:pt>
    <dgm:pt modelId="{F3D7BB9B-3033-4BA0-9B1E-CA476575C15E}" type="pres">
      <dgm:prSet presAssocID="{36A5D8CF-E1EF-4691-A2A9-76423EEC92C5}" presName="vertSpace2a" presStyleCnt="0"/>
      <dgm:spPr/>
    </dgm:pt>
    <dgm:pt modelId="{270B435F-3212-40BF-8CA1-024AF5A3AA8F}" type="pres">
      <dgm:prSet presAssocID="{36A5D8CF-E1EF-4691-A2A9-76423EEC92C5}" presName="horz2" presStyleCnt="0"/>
      <dgm:spPr/>
    </dgm:pt>
    <dgm:pt modelId="{C076ACD4-FF45-4E7A-AC16-015F1F6B6C93}" type="pres">
      <dgm:prSet presAssocID="{36A5D8CF-E1EF-4691-A2A9-76423EEC92C5}" presName="horzSpace2" presStyleCnt="0"/>
      <dgm:spPr/>
    </dgm:pt>
    <dgm:pt modelId="{69E299E7-D843-436C-BB5B-9652695237FB}" type="pres">
      <dgm:prSet presAssocID="{36A5D8CF-E1EF-4691-A2A9-76423EEC92C5}" presName="tx2" presStyleLbl="revTx" presStyleIdx="6" presStyleCnt="11"/>
      <dgm:spPr/>
      <dgm:t>
        <a:bodyPr/>
        <a:lstStyle/>
        <a:p>
          <a:endParaRPr lang="en-GB"/>
        </a:p>
      </dgm:t>
    </dgm:pt>
    <dgm:pt modelId="{02E29E24-74A7-4B34-A7F0-57330F885DA3}" type="pres">
      <dgm:prSet presAssocID="{36A5D8CF-E1EF-4691-A2A9-76423EEC92C5}" presName="vert2" presStyleCnt="0"/>
      <dgm:spPr/>
    </dgm:pt>
    <dgm:pt modelId="{83933FB5-D8D0-4D9D-B054-28A25E5AA4FA}" type="pres">
      <dgm:prSet presAssocID="{36A5D8CF-E1EF-4691-A2A9-76423EEC92C5}" presName="thinLine2b" presStyleLbl="callout" presStyleIdx="4" presStyleCnt="9"/>
      <dgm:spPr/>
    </dgm:pt>
    <dgm:pt modelId="{B7AA1F8F-2384-48C6-BCBA-A9DC1E05E2CF}" type="pres">
      <dgm:prSet presAssocID="{36A5D8CF-E1EF-4691-A2A9-76423EEC92C5}" presName="vertSpace2b" presStyleCnt="0"/>
      <dgm:spPr/>
    </dgm:pt>
    <dgm:pt modelId="{E632791B-0F60-4586-A789-5E9910C60B93}" type="pres">
      <dgm:prSet presAssocID="{83030904-000A-4828-A34C-0ACAEDFE6713}" presName="horz2" presStyleCnt="0"/>
      <dgm:spPr/>
    </dgm:pt>
    <dgm:pt modelId="{AED16EA3-FBAF-40ED-9BCC-96564C656FF1}" type="pres">
      <dgm:prSet presAssocID="{83030904-000A-4828-A34C-0ACAEDFE6713}" presName="horzSpace2" presStyleCnt="0"/>
      <dgm:spPr/>
    </dgm:pt>
    <dgm:pt modelId="{D8D02AC9-FB07-4159-ACAC-AFC6208D30C2}" type="pres">
      <dgm:prSet presAssocID="{83030904-000A-4828-A34C-0ACAEDFE6713}" presName="tx2" presStyleLbl="revTx" presStyleIdx="7" presStyleCnt="11"/>
      <dgm:spPr/>
      <dgm:t>
        <a:bodyPr/>
        <a:lstStyle/>
        <a:p>
          <a:endParaRPr lang="en-GB"/>
        </a:p>
      </dgm:t>
    </dgm:pt>
    <dgm:pt modelId="{61E012EA-B7CA-41D5-9139-990B5840AA1C}" type="pres">
      <dgm:prSet presAssocID="{83030904-000A-4828-A34C-0ACAEDFE6713}" presName="vert2" presStyleCnt="0"/>
      <dgm:spPr/>
    </dgm:pt>
    <dgm:pt modelId="{8E29883D-712D-450B-B5EC-29CF66D91026}" type="pres">
      <dgm:prSet presAssocID="{83030904-000A-4828-A34C-0ACAEDFE6713}" presName="thinLine2b" presStyleLbl="callout" presStyleIdx="5" presStyleCnt="9"/>
      <dgm:spPr/>
    </dgm:pt>
    <dgm:pt modelId="{8F781DDB-472F-45D4-B41D-77676515B13B}" type="pres">
      <dgm:prSet presAssocID="{83030904-000A-4828-A34C-0ACAEDFE6713}" presName="vertSpace2b" presStyleCnt="0"/>
      <dgm:spPr/>
    </dgm:pt>
    <dgm:pt modelId="{02736277-9048-46E0-95E3-E94A805D7886}" type="pres">
      <dgm:prSet presAssocID="{3981E084-9567-4D05-8106-5A87556EB276}" presName="horz2" presStyleCnt="0"/>
      <dgm:spPr/>
    </dgm:pt>
    <dgm:pt modelId="{EE6FEEAA-5897-414C-9341-FC3F4C5ACF0C}" type="pres">
      <dgm:prSet presAssocID="{3981E084-9567-4D05-8106-5A87556EB276}" presName="horzSpace2" presStyleCnt="0"/>
      <dgm:spPr/>
    </dgm:pt>
    <dgm:pt modelId="{8B30C1A5-1789-4DEA-8F64-0521E46CF777}" type="pres">
      <dgm:prSet presAssocID="{3981E084-9567-4D05-8106-5A87556EB276}" presName="tx2" presStyleLbl="revTx" presStyleIdx="8" presStyleCnt="11"/>
      <dgm:spPr/>
      <dgm:t>
        <a:bodyPr/>
        <a:lstStyle/>
        <a:p>
          <a:endParaRPr lang="en-GB"/>
        </a:p>
      </dgm:t>
    </dgm:pt>
    <dgm:pt modelId="{F47F6F03-D2CA-4993-94B8-6EE2C72C75D8}" type="pres">
      <dgm:prSet presAssocID="{3981E084-9567-4D05-8106-5A87556EB276}" presName="vert2" presStyleCnt="0"/>
      <dgm:spPr/>
    </dgm:pt>
    <dgm:pt modelId="{5AF290F3-356E-4012-BABE-A79E68D9383E}" type="pres">
      <dgm:prSet presAssocID="{3981E084-9567-4D05-8106-5A87556EB276}" presName="thinLine2b" presStyleLbl="callout" presStyleIdx="6" presStyleCnt="9"/>
      <dgm:spPr/>
    </dgm:pt>
    <dgm:pt modelId="{1E80C42C-D89C-4F41-B61E-AD52BAF4307F}" type="pres">
      <dgm:prSet presAssocID="{3981E084-9567-4D05-8106-5A87556EB276}" presName="vertSpace2b" presStyleCnt="0"/>
      <dgm:spPr/>
    </dgm:pt>
    <dgm:pt modelId="{C8D4F213-4AEA-40EE-B238-5ECA8BE2BE1A}" type="pres">
      <dgm:prSet presAssocID="{2E1F9E83-AE0B-43C1-BE1A-BCC4FE7445F4}" presName="horz2" presStyleCnt="0"/>
      <dgm:spPr/>
    </dgm:pt>
    <dgm:pt modelId="{BE041FEA-930F-43DA-936B-579541C41CEA}" type="pres">
      <dgm:prSet presAssocID="{2E1F9E83-AE0B-43C1-BE1A-BCC4FE7445F4}" presName="horzSpace2" presStyleCnt="0"/>
      <dgm:spPr/>
    </dgm:pt>
    <dgm:pt modelId="{34CC062E-8A7B-45FF-8DC6-D300F2588B0D}" type="pres">
      <dgm:prSet presAssocID="{2E1F9E83-AE0B-43C1-BE1A-BCC4FE7445F4}" presName="tx2" presStyleLbl="revTx" presStyleIdx="9" presStyleCnt="11"/>
      <dgm:spPr/>
      <dgm:t>
        <a:bodyPr/>
        <a:lstStyle/>
        <a:p>
          <a:endParaRPr lang="en-GB"/>
        </a:p>
      </dgm:t>
    </dgm:pt>
    <dgm:pt modelId="{E2BFA8AE-D236-45AE-9E30-98C3EF5D4943}" type="pres">
      <dgm:prSet presAssocID="{2E1F9E83-AE0B-43C1-BE1A-BCC4FE7445F4}" presName="vert2" presStyleCnt="0"/>
      <dgm:spPr/>
    </dgm:pt>
    <dgm:pt modelId="{2EC53B56-385E-47BC-B333-BD4647B46DC7}" type="pres">
      <dgm:prSet presAssocID="{2E1F9E83-AE0B-43C1-BE1A-BCC4FE7445F4}" presName="thinLine2b" presStyleLbl="callout" presStyleIdx="7" presStyleCnt="9"/>
      <dgm:spPr/>
    </dgm:pt>
    <dgm:pt modelId="{FE39EDEB-2BE1-4A41-951B-7C41599675A1}" type="pres">
      <dgm:prSet presAssocID="{2E1F9E83-AE0B-43C1-BE1A-BCC4FE7445F4}" presName="vertSpace2b" presStyleCnt="0"/>
      <dgm:spPr/>
    </dgm:pt>
    <dgm:pt modelId="{D9D5CD13-A177-482C-90D3-807198B8BA48}" type="pres">
      <dgm:prSet presAssocID="{6AE8FA5A-3584-45B9-B13B-C97634DD93C9}" presName="horz2" presStyleCnt="0"/>
      <dgm:spPr/>
    </dgm:pt>
    <dgm:pt modelId="{0749DFEF-4D7E-48C9-9B0F-361B98EEB931}" type="pres">
      <dgm:prSet presAssocID="{6AE8FA5A-3584-45B9-B13B-C97634DD93C9}" presName="horzSpace2" presStyleCnt="0"/>
      <dgm:spPr/>
    </dgm:pt>
    <dgm:pt modelId="{7A64E2F9-2427-4D0B-AF55-8DA2DC582506}" type="pres">
      <dgm:prSet presAssocID="{6AE8FA5A-3584-45B9-B13B-C97634DD93C9}" presName="tx2" presStyleLbl="revTx" presStyleIdx="10" presStyleCnt="11"/>
      <dgm:spPr/>
      <dgm:t>
        <a:bodyPr/>
        <a:lstStyle/>
        <a:p>
          <a:endParaRPr lang="en-GB"/>
        </a:p>
      </dgm:t>
    </dgm:pt>
    <dgm:pt modelId="{C9B24457-9738-449E-9FF7-256D527D51B3}" type="pres">
      <dgm:prSet presAssocID="{6AE8FA5A-3584-45B9-B13B-C97634DD93C9}" presName="vert2" presStyleCnt="0"/>
      <dgm:spPr/>
    </dgm:pt>
    <dgm:pt modelId="{5D40416E-F3ED-4C2C-8DC9-B5838143C703}" type="pres">
      <dgm:prSet presAssocID="{6AE8FA5A-3584-45B9-B13B-C97634DD93C9}" presName="thinLine2b" presStyleLbl="callout" presStyleIdx="8" presStyleCnt="9"/>
      <dgm:spPr/>
    </dgm:pt>
    <dgm:pt modelId="{B843CE8E-8A39-4374-970C-AA1843BF7EB9}" type="pres">
      <dgm:prSet presAssocID="{6AE8FA5A-3584-45B9-B13B-C97634DD93C9}" presName="vertSpace2b" presStyleCnt="0"/>
      <dgm:spPr/>
    </dgm:pt>
  </dgm:ptLst>
  <dgm:cxnLst>
    <dgm:cxn modelId="{ABED14B4-39CE-43E3-9C1D-8A6ACE1A4C92}" type="presOf" srcId="{05E09B37-057A-4261-8B02-FC6A0874A9AA}" destId="{02F02932-2F15-42D1-8BD2-E6B37D05708E}" srcOrd="0" destOrd="0" presId="urn:microsoft.com/office/officeart/2008/layout/LinedList"/>
    <dgm:cxn modelId="{788B5695-B8B0-49D7-9B66-15D5A6863215}" srcId="{2FED2671-95BF-4A2A-9F41-3F52D2EE9248}" destId="{3981E084-9567-4D05-8106-5A87556EB276}" srcOrd="2" destOrd="0" parTransId="{E0BE37E7-4446-469B-824D-8F8992646721}" sibTransId="{FD13D879-7821-4BB1-AFDC-CE8728090BE3}"/>
    <dgm:cxn modelId="{27A2DEEC-3A35-4428-AFE9-D8490C1E0DF1}" type="presOf" srcId="{4C727C79-92EC-4E92-98B1-4CB4CC5F5A7B}" destId="{3BCE8A83-37D6-4046-8FF0-B4259628508E}" srcOrd="0" destOrd="0" presId="urn:microsoft.com/office/officeart/2008/layout/LinedList"/>
    <dgm:cxn modelId="{7C1B77F5-330D-475F-83B1-2014B35C374D}" srcId="{2FED2671-95BF-4A2A-9F41-3F52D2EE9248}" destId="{83030904-000A-4828-A34C-0ACAEDFE6713}" srcOrd="1" destOrd="0" parTransId="{17994755-B025-443F-A893-8B640B8DD1D4}" sibTransId="{ED7CD015-A30C-45ED-9EE6-0434CBA2A4EE}"/>
    <dgm:cxn modelId="{EF966375-0B9E-4290-B015-C4DE2672B39C}" srcId="{05E09B37-057A-4261-8B02-FC6A0874A9AA}" destId="{4C727C79-92EC-4E92-98B1-4CB4CC5F5A7B}" srcOrd="0" destOrd="0" parTransId="{04EBD9BA-F8BE-437D-9ABC-583610A3D04F}" sibTransId="{C419ECDA-7512-40B1-8440-2DB9604B01F9}"/>
    <dgm:cxn modelId="{FBEFEFD1-AB43-4EF4-B894-E50F9CB80A0A}" srcId="{4C727C79-92EC-4E92-98B1-4CB4CC5F5A7B}" destId="{3E1B3F6C-1289-4DF0-A88C-7A10850A1356}" srcOrd="3" destOrd="0" parTransId="{6A534239-1F0F-41F4-8E19-6261216515A8}" sibTransId="{4243547E-1F59-406F-8DCF-34B12603769A}"/>
    <dgm:cxn modelId="{60B0BDDA-663E-4E6E-B87F-E8B157A86195}" type="presOf" srcId="{6F4B7D5D-60A3-47B5-A9E3-BE136EBD1D5B}" destId="{0E2155C9-4F0F-44D6-9EB5-F26B7604D4CB}" srcOrd="0" destOrd="0" presId="urn:microsoft.com/office/officeart/2008/layout/LinedList"/>
    <dgm:cxn modelId="{45E0575F-8AFC-4D85-9941-03F61484F7EF}" type="presOf" srcId="{EE7CB5A2-4003-45C3-BECE-2B4DFEA669BB}" destId="{D3F216F9-E5DF-4558-9AAF-D2F4248AFBE9}" srcOrd="0" destOrd="0" presId="urn:microsoft.com/office/officeart/2008/layout/LinedList"/>
    <dgm:cxn modelId="{4BCC79C5-3688-491E-8947-FEB908939D7C}" type="presOf" srcId="{3E1B3F6C-1289-4DF0-A88C-7A10850A1356}" destId="{33EA1130-0EB2-4714-9ABE-99286755DF1F}" srcOrd="0" destOrd="0" presId="urn:microsoft.com/office/officeart/2008/layout/LinedList"/>
    <dgm:cxn modelId="{344D90E1-14B0-4F14-9574-E641B0DEFC6B}" srcId="{4C727C79-92EC-4E92-98B1-4CB4CC5F5A7B}" destId="{1AC2D259-76FC-4DF4-8343-D0F52D677E6E}" srcOrd="2" destOrd="0" parTransId="{6810F189-E407-40C6-9135-2FE06D712D39}" sibTransId="{4E7D0E90-1F26-43C8-B6D5-A81753351F82}"/>
    <dgm:cxn modelId="{225E5AA0-D141-4DA8-9CD5-6765A7D0E1A1}" srcId="{2FED2671-95BF-4A2A-9F41-3F52D2EE9248}" destId="{2E1F9E83-AE0B-43C1-BE1A-BCC4FE7445F4}" srcOrd="3" destOrd="0" parTransId="{4604022B-607F-4560-93BD-BD0E11A8C455}" sibTransId="{25B07966-001A-4406-AD02-7D1654CD1F21}"/>
    <dgm:cxn modelId="{74839E0B-A77E-4F4A-943B-F403C728732F}" srcId="{4C727C79-92EC-4E92-98B1-4CB4CC5F5A7B}" destId="{6F4B7D5D-60A3-47B5-A9E3-BE136EBD1D5B}" srcOrd="1" destOrd="0" parTransId="{AFA0EAE7-4FBA-4522-9CD6-62B8B7876A17}" sibTransId="{06748702-08EC-4B3F-8FDD-BE1CF980D076}"/>
    <dgm:cxn modelId="{F91E299A-10CD-470E-A8D1-C4817C72CE9F}" type="presOf" srcId="{83030904-000A-4828-A34C-0ACAEDFE6713}" destId="{D8D02AC9-FB07-4159-ACAC-AFC6208D30C2}" srcOrd="0" destOrd="0" presId="urn:microsoft.com/office/officeart/2008/layout/LinedList"/>
    <dgm:cxn modelId="{EFFA3490-EB1A-4E02-A113-E237E93D1183}" type="presOf" srcId="{3981E084-9567-4D05-8106-5A87556EB276}" destId="{8B30C1A5-1789-4DEA-8F64-0521E46CF777}" srcOrd="0" destOrd="0" presId="urn:microsoft.com/office/officeart/2008/layout/LinedList"/>
    <dgm:cxn modelId="{9F7DAF4D-F9AC-465D-B90D-8688078A8100}" srcId="{05E09B37-057A-4261-8B02-FC6A0874A9AA}" destId="{2FED2671-95BF-4A2A-9F41-3F52D2EE9248}" srcOrd="1" destOrd="0" parTransId="{5C5F6592-B9A1-4A96-AE61-527EE5CEE65A}" sibTransId="{05E0D7F3-24B4-42B2-B4C3-02C8F9D25100}"/>
    <dgm:cxn modelId="{22F1788F-F7C2-453C-A3E4-C135B558A8EF}" srcId="{4C727C79-92EC-4E92-98B1-4CB4CC5F5A7B}" destId="{EE7CB5A2-4003-45C3-BECE-2B4DFEA669BB}" srcOrd="0" destOrd="0" parTransId="{DF082787-F632-466A-AFB6-2D4DDD28D68B}" sibTransId="{76AEF6E3-6EFD-4C5E-830E-131B10DD59B6}"/>
    <dgm:cxn modelId="{7BD2AA15-B9E2-4065-A47F-56D4D6B07723}" type="presOf" srcId="{1AC2D259-76FC-4DF4-8343-D0F52D677E6E}" destId="{D8F75C47-B52A-439B-AF95-8539DAF5C62A}" srcOrd="0" destOrd="0" presId="urn:microsoft.com/office/officeart/2008/layout/LinedList"/>
    <dgm:cxn modelId="{28D96BB6-D6DB-4925-B940-3C961CE20420}" srcId="{2FED2671-95BF-4A2A-9F41-3F52D2EE9248}" destId="{36A5D8CF-E1EF-4691-A2A9-76423EEC92C5}" srcOrd="0" destOrd="0" parTransId="{ADD89476-BE14-4EBE-A646-CB5F21FA26A1}" sibTransId="{568F019C-7691-471E-B61B-5B7B9E380ADA}"/>
    <dgm:cxn modelId="{8FBA248E-E322-41E6-8AE8-ED4D68C6DF71}" type="presOf" srcId="{6AE8FA5A-3584-45B9-B13B-C97634DD93C9}" destId="{7A64E2F9-2427-4D0B-AF55-8DA2DC582506}" srcOrd="0" destOrd="0" presId="urn:microsoft.com/office/officeart/2008/layout/LinedList"/>
    <dgm:cxn modelId="{0B4278D7-9547-4038-8CEC-15B55CDE3026}" type="presOf" srcId="{2FED2671-95BF-4A2A-9F41-3F52D2EE9248}" destId="{2C39691F-992A-480B-8E23-04F601962846}" srcOrd="0" destOrd="0" presId="urn:microsoft.com/office/officeart/2008/layout/LinedList"/>
    <dgm:cxn modelId="{34FF557E-D5F4-424E-88EE-B814A292709B}" srcId="{2FED2671-95BF-4A2A-9F41-3F52D2EE9248}" destId="{6AE8FA5A-3584-45B9-B13B-C97634DD93C9}" srcOrd="4" destOrd="0" parTransId="{EFD36781-24B3-40E9-AD87-38DACE0EF362}" sibTransId="{6CF9FEBC-4E62-4B0B-8B0C-6ED96E08B710}"/>
    <dgm:cxn modelId="{18EA8F13-5773-4CEB-BF3B-2AE000DF147B}" type="presOf" srcId="{36A5D8CF-E1EF-4691-A2A9-76423EEC92C5}" destId="{69E299E7-D843-436C-BB5B-9652695237FB}" srcOrd="0" destOrd="0" presId="urn:microsoft.com/office/officeart/2008/layout/LinedList"/>
    <dgm:cxn modelId="{BD22F895-D7C7-4A81-AD9B-DAF2A35E71C0}" type="presOf" srcId="{2E1F9E83-AE0B-43C1-BE1A-BCC4FE7445F4}" destId="{34CC062E-8A7B-45FF-8DC6-D300F2588B0D}" srcOrd="0" destOrd="0" presId="urn:microsoft.com/office/officeart/2008/layout/LinedList"/>
    <dgm:cxn modelId="{0375712C-DA0E-4018-A3FA-7987D62924A7}" type="presParOf" srcId="{02F02932-2F15-42D1-8BD2-E6B37D05708E}" destId="{D0D3D7EB-68DA-4A65-9E03-EBD449EBA91E}" srcOrd="0" destOrd="0" presId="urn:microsoft.com/office/officeart/2008/layout/LinedList"/>
    <dgm:cxn modelId="{6F95CCE1-7357-43C8-A1FD-ABDCA1A96234}" type="presParOf" srcId="{02F02932-2F15-42D1-8BD2-E6B37D05708E}" destId="{9961726B-DB20-4C04-B264-C44642FF36B8}" srcOrd="1" destOrd="0" presId="urn:microsoft.com/office/officeart/2008/layout/LinedList"/>
    <dgm:cxn modelId="{D377C880-94B8-4951-AFB5-0E69A1B4A7BA}" type="presParOf" srcId="{9961726B-DB20-4C04-B264-C44642FF36B8}" destId="{3BCE8A83-37D6-4046-8FF0-B4259628508E}" srcOrd="0" destOrd="0" presId="urn:microsoft.com/office/officeart/2008/layout/LinedList"/>
    <dgm:cxn modelId="{E4D0516F-6AB3-469F-9A4B-245943AA5D32}" type="presParOf" srcId="{9961726B-DB20-4C04-B264-C44642FF36B8}" destId="{623D1A2D-ED02-45A2-BC3B-E0BB2697186C}" srcOrd="1" destOrd="0" presId="urn:microsoft.com/office/officeart/2008/layout/LinedList"/>
    <dgm:cxn modelId="{B9DF59C7-F0D2-4C25-BB39-B010BF6D2513}" type="presParOf" srcId="{623D1A2D-ED02-45A2-BC3B-E0BB2697186C}" destId="{47AC467C-7042-4166-BCF1-CA79A028804A}" srcOrd="0" destOrd="0" presId="urn:microsoft.com/office/officeart/2008/layout/LinedList"/>
    <dgm:cxn modelId="{89127966-22D5-4CFB-9335-D5C3FDFFB667}" type="presParOf" srcId="{623D1A2D-ED02-45A2-BC3B-E0BB2697186C}" destId="{03231BD8-D579-4E8C-9E80-318ACE217D98}" srcOrd="1" destOrd="0" presId="urn:microsoft.com/office/officeart/2008/layout/LinedList"/>
    <dgm:cxn modelId="{4FC9E791-21C2-4750-8E71-8D52185B528D}" type="presParOf" srcId="{03231BD8-D579-4E8C-9E80-318ACE217D98}" destId="{362F5F99-F972-4BDE-B3D4-3C2BF409EC0D}" srcOrd="0" destOrd="0" presId="urn:microsoft.com/office/officeart/2008/layout/LinedList"/>
    <dgm:cxn modelId="{E28361D7-607B-4D34-A9DA-496F875D4CFF}" type="presParOf" srcId="{03231BD8-D579-4E8C-9E80-318ACE217D98}" destId="{D3F216F9-E5DF-4558-9AAF-D2F4248AFBE9}" srcOrd="1" destOrd="0" presId="urn:microsoft.com/office/officeart/2008/layout/LinedList"/>
    <dgm:cxn modelId="{9A963BF2-9410-4C9F-AA83-DD1F5E315509}" type="presParOf" srcId="{03231BD8-D579-4E8C-9E80-318ACE217D98}" destId="{24387B8D-3E99-423D-987A-EAC6082BE127}" srcOrd="2" destOrd="0" presId="urn:microsoft.com/office/officeart/2008/layout/LinedList"/>
    <dgm:cxn modelId="{0707C63F-1EDF-49E3-943F-D94B2579EDAB}" type="presParOf" srcId="{623D1A2D-ED02-45A2-BC3B-E0BB2697186C}" destId="{E2E3509B-C1BA-46C2-A0FB-4E4B0876D2E8}" srcOrd="2" destOrd="0" presId="urn:microsoft.com/office/officeart/2008/layout/LinedList"/>
    <dgm:cxn modelId="{88B048A7-1A16-4AC5-9C08-E705D499697B}" type="presParOf" srcId="{623D1A2D-ED02-45A2-BC3B-E0BB2697186C}" destId="{1FDD2B37-47C8-40B5-94C9-826AA2E9DF33}" srcOrd="3" destOrd="0" presId="urn:microsoft.com/office/officeart/2008/layout/LinedList"/>
    <dgm:cxn modelId="{70C90B07-CC72-41EA-A8C7-3B3000E0F55B}" type="presParOf" srcId="{623D1A2D-ED02-45A2-BC3B-E0BB2697186C}" destId="{C48F32DE-5522-42A9-8C9A-B1F60F23A738}" srcOrd="4" destOrd="0" presId="urn:microsoft.com/office/officeart/2008/layout/LinedList"/>
    <dgm:cxn modelId="{B01EA232-CC16-4DB9-97A9-BFC005F4839E}" type="presParOf" srcId="{C48F32DE-5522-42A9-8C9A-B1F60F23A738}" destId="{6A3B9D06-1320-40FB-99E3-AF2ABEC5533B}" srcOrd="0" destOrd="0" presId="urn:microsoft.com/office/officeart/2008/layout/LinedList"/>
    <dgm:cxn modelId="{FF4CCB97-35E8-4D23-BD0C-9478637F58A0}" type="presParOf" srcId="{C48F32DE-5522-42A9-8C9A-B1F60F23A738}" destId="{0E2155C9-4F0F-44D6-9EB5-F26B7604D4CB}" srcOrd="1" destOrd="0" presId="urn:microsoft.com/office/officeart/2008/layout/LinedList"/>
    <dgm:cxn modelId="{2294287E-A569-4CB5-A9D7-4836F8CDC49F}" type="presParOf" srcId="{C48F32DE-5522-42A9-8C9A-B1F60F23A738}" destId="{FCDB2486-F893-4857-BA2F-A5AAD14768E1}" srcOrd="2" destOrd="0" presId="urn:microsoft.com/office/officeart/2008/layout/LinedList"/>
    <dgm:cxn modelId="{D7AAF87C-8AE9-4820-8B8F-BA81DC43D332}" type="presParOf" srcId="{623D1A2D-ED02-45A2-BC3B-E0BB2697186C}" destId="{4F3E7BE6-D018-45ED-A07E-A972775EEBE3}" srcOrd="5" destOrd="0" presId="urn:microsoft.com/office/officeart/2008/layout/LinedList"/>
    <dgm:cxn modelId="{6AF3DE2C-8B12-44D0-9F09-8AAA77EA80EA}" type="presParOf" srcId="{623D1A2D-ED02-45A2-BC3B-E0BB2697186C}" destId="{14F4ECBB-AB29-4093-9DC8-04762E5BDBEB}" srcOrd="6" destOrd="0" presId="urn:microsoft.com/office/officeart/2008/layout/LinedList"/>
    <dgm:cxn modelId="{74AE080B-51B6-4C6E-A6BF-8ED2A8F2C3BF}" type="presParOf" srcId="{623D1A2D-ED02-45A2-BC3B-E0BB2697186C}" destId="{52F1173B-AD1D-4990-ABBD-71DE2600F634}" srcOrd="7" destOrd="0" presId="urn:microsoft.com/office/officeart/2008/layout/LinedList"/>
    <dgm:cxn modelId="{8351DC18-D781-4298-B8E9-5E1FC34BB57D}" type="presParOf" srcId="{52F1173B-AD1D-4990-ABBD-71DE2600F634}" destId="{47C53B20-FB30-433D-A985-D257D538EBD9}" srcOrd="0" destOrd="0" presId="urn:microsoft.com/office/officeart/2008/layout/LinedList"/>
    <dgm:cxn modelId="{3D486DF4-73C4-42E6-8B20-3AC6F6B477F9}" type="presParOf" srcId="{52F1173B-AD1D-4990-ABBD-71DE2600F634}" destId="{D8F75C47-B52A-439B-AF95-8539DAF5C62A}" srcOrd="1" destOrd="0" presId="urn:microsoft.com/office/officeart/2008/layout/LinedList"/>
    <dgm:cxn modelId="{C36BC15F-4287-42C2-B01E-9E4641384924}" type="presParOf" srcId="{52F1173B-AD1D-4990-ABBD-71DE2600F634}" destId="{9993F531-7B0C-4872-A2E6-D458377C4878}" srcOrd="2" destOrd="0" presId="urn:microsoft.com/office/officeart/2008/layout/LinedList"/>
    <dgm:cxn modelId="{8D8DC996-A2E7-45F5-B630-5188D2E016A5}" type="presParOf" srcId="{623D1A2D-ED02-45A2-BC3B-E0BB2697186C}" destId="{2A2996C4-10AB-40ED-8397-6812F774563B}" srcOrd="8" destOrd="0" presId="urn:microsoft.com/office/officeart/2008/layout/LinedList"/>
    <dgm:cxn modelId="{10146BEA-E758-4FAB-BA14-ADFA040B3AA9}" type="presParOf" srcId="{623D1A2D-ED02-45A2-BC3B-E0BB2697186C}" destId="{2BFDF749-90F1-4CA3-ACD1-BB249C719FC7}" srcOrd="9" destOrd="0" presId="urn:microsoft.com/office/officeart/2008/layout/LinedList"/>
    <dgm:cxn modelId="{5F445B55-6CC5-4A79-9361-18AD456AC39B}" type="presParOf" srcId="{623D1A2D-ED02-45A2-BC3B-E0BB2697186C}" destId="{08B99C59-9A0A-4703-8945-9BC7291EA7BF}" srcOrd="10" destOrd="0" presId="urn:microsoft.com/office/officeart/2008/layout/LinedList"/>
    <dgm:cxn modelId="{CD6F6527-2412-4A39-976B-7235F9D2807F}" type="presParOf" srcId="{08B99C59-9A0A-4703-8945-9BC7291EA7BF}" destId="{8B90CE0D-864E-41FF-8A57-D2DA1B2A1B5A}" srcOrd="0" destOrd="0" presId="urn:microsoft.com/office/officeart/2008/layout/LinedList"/>
    <dgm:cxn modelId="{05B16DC6-73F1-49AF-9ECE-047FAB8E1E96}" type="presParOf" srcId="{08B99C59-9A0A-4703-8945-9BC7291EA7BF}" destId="{33EA1130-0EB2-4714-9ABE-99286755DF1F}" srcOrd="1" destOrd="0" presId="urn:microsoft.com/office/officeart/2008/layout/LinedList"/>
    <dgm:cxn modelId="{E8755B08-53A8-4359-9ED0-18637F75A0B7}" type="presParOf" srcId="{08B99C59-9A0A-4703-8945-9BC7291EA7BF}" destId="{8F37A1FE-5A61-44DF-9C8D-32787B660693}" srcOrd="2" destOrd="0" presId="urn:microsoft.com/office/officeart/2008/layout/LinedList"/>
    <dgm:cxn modelId="{8CEECF0C-716D-4FBA-B95B-67FE90F68712}" type="presParOf" srcId="{623D1A2D-ED02-45A2-BC3B-E0BB2697186C}" destId="{867F14FF-B230-4682-8753-B4F6A65BCBBC}" srcOrd="11" destOrd="0" presId="urn:microsoft.com/office/officeart/2008/layout/LinedList"/>
    <dgm:cxn modelId="{F9377CBB-A843-489F-88C6-97252EC6E888}" type="presParOf" srcId="{623D1A2D-ED02-45A2-BC3B-E0BB2697186C}" destId="{E73D470A-7FD8-41EA-8FB6-EE1127E98099}" srcOrd="12" destOrd="0" presId="urn:microsoft.com/office/officeart/2008/layout/LinedList"/>
    <dgm:cxn modelId="{424DE8D6-E66E-4DF1-94FC-D6AF878258B1}" type="presParOf" srcId="{02F02932-2F15-42D1-8BD2-E6B37D05708E}" destId="{82EE6841-4124-438F-ABD4-6F8FF6F7AE39}" srcOrd="2" destOrd="0" presId="urn:microsoft.com/office/officeart/2008/layout/LinedList"/>
    <dgm:cxn modelId="{69494AF4-F31F-4375-9803-BB636433A3F8}" type="presParOf" srcId="{02F02932-2F15-42D1-8BD2-E6B37D05708E}" destId="{15FF12D7-C840-41A4-AE71-47D77122CB0A}" srcOrd="3" destOrd="0" presId="urn:microsoft.com/office/officeart/2008/layout/LinedList"/>
    <dgm:cxn modelId="{0FDD6352-180D-401D-9B5F-9CCB0AAD5C0C}" type="presParOf" srcId="{15FF12D7-C840-41A4-AE71-47D77122CB0A}" destId="{2C39691F-992A-480B-8E23-04F601962846}" srcOrd="0" destOrd="0" presId="urn:microsoft.com/office/officeart/2008/layout/LinedList"/>
    <dgm:cxn modelId="{69BB780F-D284-46BC-9FBF-23C8974B627D}" type="presParOf" srcId="{15FF12D7-C840-41A4-AE71-47D77122CB0A}" destId="{54777682-64AD-482B-967D-4232B0FF6B08}" srcOrd="1" destOrd="0" presId="urn:microsoft.com/office/officeart/2008/layout/LinedList"/>
    <dgm:cxn modelId="{94CE38CE-7654-477F-AF45-565126F1EEDC}" type="presParOf" srcId="{54777682-64AD-482B-967D-4232B0FF6B08}" destId="{F3D7BB9B-3033-4BA0-9B1E-CA476575C15E}" srcOrd="0" destOrd="0" presId="urn:microsoft.com/office/officeart/2008/layout/LinedList"/>
    <dgm:cxn modelId="{CA4FBE28-F8AC-4E9E-9797-67DC8DAFE71E}" type="presParOf" srcId="{54777682-64AD-482B-967D-4232B0FF6B08}" destId="{270B435F-3212-40BF-8CA1-024AF5A3AA8F}" srcOrd="1" destOrd="0" presId="urn:microsoft.com/office/officeart/2008/layout/LinedList"/>
    <dgm:cxn modelId="{138F458D-345D-478D-8DD5-8510CA9436FB}" type="presParOf" srcId="{270B435F-3212-40BF-8CA1-024AF5A3AA8F}" destId="{C076ACD4-FF45-4E7A-AC16-015F1F6B6C93}" srcOrd="0" destOrd="0" presId="urn:microsoft.com/office/officeart/2008/layout/LinedList"/>
    <dgm:cxn modelId="{F90F1E7A-1E89-47D4-B052-314056EC60B7}" type="presParOf" srcId="{270B435F-3212-40BF-8CA1-024AF5A3AA8F}" destId="{69E299E7-D843-436C-BB5B-9652695237FB}" srcOrd="1" destOrd="0" presId="urn:microsoft.com/office/officeart/2008/layout/LinedList"/>
    <dgm:cxn modelId="{64840857-A7E5-40D4-8F07-77CAD0CA8ED5}" type="presParOf" srcId="{270B435F-3212-40BF-8CA1-024AF5A3AA8F}" destId="{02E29E24-74A7-4B34-A7F0-57330F885DA3}" srcOrd="2" destOrd="0" presId="urn:microsoft.com/office/officeart/2008/layout/LinedList"/>
    <dgm:cxn modelId="{C7E3E305-9910-4FC9-9BCB-BCAC0CD58F03}" type="presParOf" srcId="{54777682-64AD-482B-967D-4232B0FF6B08}" destId="{83933FB5-D8D0-4D9D-B054-28A25E5AA4FA}" srcOrd="2" destOrd="0" presId="urn:microsoft.com/office/officeart/2008/layout/LinedList"/>
    <dgm:cxn modelId="{3A2AE19C-CD5A-48F8-93D9-DA6A2404F2DE}" type="presParOf" srcId="{54777682-64AD-482B-967D-4232B0FF6B08}" destId="{B7AA1F8F-2384-48C6-BCBA-A9DC1E05E2CF}" srcOrd="3" destOrd="0" presId="urn:microsoft.com/office/officeart/2008/layout/LinedList"/>
    <dgm:cxn modelId="{6D96C971-8249-45CC-9909-27D7DDD4403F}" type="presParOf" srcId="{54777682-64AD-482B-967D-4232B0FF6B08}" destId="{E632791B-0F60-4586-A789-5E9910C60B93}" srcOrd="4" destOrd="0" presId="urn:microsoft.com/office/officeart/2008/layout/LinedList"/>
    <dgm:cxn modelId="{217C4CEC-C4AB-4AAF-B839-65F922A897FB}" type="presParOf" srcId="{E632791B-0F60-4586-A789-5E9910C60B93}" destId="{AED16EA3-FBAF-40ED-9BCC-96564C656FF1}" srcOrd="0" destOrd="0" presId="urn:microsoft.com/office/officeart/2008/layout/LinedList"/>
    <dgm:cxn modelId="{CFDCA846-6886-4038-BE07-09B35092FB19}" type="presParOf" srcId="{E632791B-0F60-4586-A789-5E9910C60B93}" destId="{D8D02AC9-FB07-4159-ACAC-AFC6208D30C2}" srcOrd="1" destOrd="0" presId="urn:microsoft.com/office/officeart/2008/layout/LinedList"/>
    <dgm:cxn modelId="{7ECF1F44-5861-4F44-B897-786EBC6ADC24}" type="presParOf" srcId="{E632791B-0F60-4586-A789-5E9910C60B93}" destId="{61E012EA-B7CA-41D5-9139-990B5840AA1C}" srcOrd="2" destOrd="0" presId="urn:microsoft.com/office/officeart/2008/layout/LinedList"/>
    <dgm:cxn modelId="{568D18BC-021C-4D24-9D64-17F4A300F2CF}" type="presParOf" srcId="{54777682-64AD-482B-967D-4232B0FF6B08}" destId="{8E29883D-712D-450B-B5EC-29CF66D91026}" srcOrd="5" destOrd="0" presId="urn:microsoft.com/office/officeart/2008/layout/LinedList"/>
    <dgm:cxn modelId="{1BAB381F-7C81-47EB-9C1E-7EEE4696E705}" type="presParOf" srcId="{54777682-64AD-482B-967D-4232B0FF6B08}" destId="{8F781DDB-472F-45D4-B41D-77676515B13B}" srcOrd="6" destOrd="0" presId="urn:microsoft.com/office/officeart/2008/layout/LinedList"/>
    <dgm:cxn modelId="{5143539C-F8FB-488D-9ED1-0F1BF67511D9}" type="presParOf" srcId="{54777682-64AD-482B-967D-4232B0FF6B08}" destId="{02736277-9048-46E0-95E3-E94A805D7886}" srcOrd="7" destOrd="0" presId="urn:microsoft.com/office/officeart/2008/layout/LinedList"/>
    <dgm:cxn modelId="{0C1C74FC-9E1F-44D9-9A92-A023358C57B2}" type="presParOf" srcId="{02736277-9048-46E0-95E3-E94A805D7886}" destId="{EE6FEEAA-5897-414C-9341-FC3F4C5ACF0C}" srcOrd="0" destOrd="0" presId="urn:microsoft.com/office/officeart/2008/layout/LinedList"/>
    <dgm:cxn modelId="{37EA153E-4C52-45B9-9B90-EB80C965A264}" type="presParOf" srcId="{02736277-9048-46E0-95E3-E94A805D7886}" destId="{8B30C1A5-1789-4DEA-8F64-0521E46CF777}" srcOrd="1" destOrd="0" presId="urn:microsoft.com/office/officeart/2008/layout/LinedList"/>
    <dgm:cxn modelId="{5292BB50-323C-4187-9781-23FE0C548C4B}" type="presParOf" srcId="{02736277-9048-46E0-95E3-E94A805D7886}" destId="{F47F6F03-D2CA-4993-94B8-6EE2C72C75D8}" srcOrd="2" destOrd="0" presId="urn:microsoft.com/office/officeart/2008/layout/LinedList"/>
    <dgm:cxn modelId="{61D70135-8527-4C8C-AF8C-A90E4FFF67D1}" type="presParOf" srcId="{54777682-64AD-482B-967D-4232B0FF6B08}" destId="{5AF290F3-356E-4012-BABE-A79E68D9383E}" srcOrd="8" destOrd="0" presId="urn:microsoft.com/office/officeart/2008/layout/LinedList"/>
    <dgm:cxn modelId="{1433E314-2CCC-4025-AC30-B3AC1554389D}" type="presParOf" srcId="{54777682-64AD-482B-967D-4232B0FF6B08}" destId="{1E80C42C-D89C-4F41-B61E-AD52BAF4307F}" srcOrd="9" destOrd="0" presId="urn:microsoft.com/office/officeart/2008/layout/LinedList"/>
    <dgm:cxn modelId="{54243FE8-C747-4FC1-B5E8-01EFDFC64E1A}" type="presParOf" srcId="{54777682-64AD-482B-967D-4232B0FF6B08}" destId="{C8D4F213-4AEA-40EE-B238-5ECA8BE2BE1A}" srcOrd="10" destOrd="0" presId="urn:microsoft.com/office/officeart/2008/layout/LinedList"/>
    <dgm:cxn modelId="{9A070184-7806-480F-8E2C-1C7ACABB2BD3}" type="presParOf" srcId="{C8D4F213-4AEA-40EE-B238-5ECA8BE2BE1A}" destId="{BE041FEA-930F-43DA-936B-579541C41CEA}" srcOrd="0" destOrd="0" presId="urn:microsoft.com/office/officeart/2008/layout/LinedList"/>
    <dgm:cxn modelId="{D969ED14-1317-42B4-A932-03ED31D6748E}" type="presParOf" srcId="{C8D4F213-4AEA-40EE-B238-5ECA8BE2BE1A}" destId="{34CC062E-8A7B-45FF-8DC6-D300F2588B0D}" srcOrd="1" destOrd="0" presId="urn:microsoft.com/office/officeart/2008/layout/LinedList"/>
    <dgm:cxn modelId="{5B2CB2FD-FE86-40DF-9F04-B880F4E57B2B}" type="presParOf" srcId="{C8D4F213-4AEA-40EE-B238-5ECA8BE2BE1A}" destId="{E2BFA8AE-D236-45AE-9E30-98C3EF5D4943}" srcOrd="2" destOrd="0" presId="urn:microsoft.com/office/officeart/2008/layout/LinedList"/>
    <dgm:cxn modelId="{8DCE8953-9829-4BC1-AEBD-156323F3886F}" type="presParOf" srcId="{54777682-64AD-482B-967D-4232B0FF6B08}" destId="{2EC53B56-385E-47BC-B333-BD4647B46DC7}" srcOrd="11" destOrd="0" presId="urn:microsoft.com/office/officeart/2008/layout/LinedList"/>
    <dgm:cxn modelId="{5927384D-D06E-4627-BA25-0CFC96742A34}" type="presParOf" srcId="{54777682-64AD-482B-967D-4232B0FF6B08}" destId="{FE39EDEB-2BE1-4A41-951B-7C41599675A1}" srcOrd="12" destOrd="0" presId="urn:microsoft.com/office/officeart/2008/layout/LinedList"/>
    <dgm:cxn modelId="{9E18A803-80C9-4C53-A13F-38FD21D36BE3}" type="presParOf" srcId="{54777682-64AD-482B-967D-4232B0FF6B08}" destId="{D9D5CD13-A177-482C-90D3-807198B8BA48}" srcOrd="13" destOrd="0" presId="urn:microsoft.com/office/officeart/2008/layout/LinedList"/>
    <dgm:cxn modelId="{CA3D79BD-23CD-47FE-93AD-DBB2292C787A}" type="presParOf" srcId="{D9D5CD13-A177-482C-90D3-807198B8BA48}" destId="{0749DFEF-4D7E-48C9-9B0F-361B98EEB931}" srcOrd="0" destOrd="0" presId="urn:microsoft.com/office/officeart/2008/layout/LinedList"/>
    <dgm:cxn modelId="{B5416C06-EB1C-4F2A-8D1D-BB82EA456355}" type="presParOf" srcId="{D9D5CD13-A177-482C-90D3-807198B8BA48}" destId="{7A64E2F9-2427-4D0B-AF55-8DA2DC582506}" srcOrd="1" destOrd="0" presId="urn:microsoft.com/office/officeart/2008/layout/LinedList"/>
    <dgm:cxn modelId="{C70F837D-585B-4A95-BB59-8CA815409F34}" type="presParOf" srcId="{D9D5CD13-A177-482C-90D3-807198B8BA48}" destId="{C9B24457-9738-449E-9FF7-256D527D51B3}" srcOrd="2" destOrd="0" presId="urn:microsoft.com/office/officeart/2008/layout/LinedList"/>
    <dgm:cxn modelId="{BE58EA23-3CB1-4749-AFCD-9F737B494ED0}" type="presParOf" srcId="{54777682-64AD-482B-967D-4232B0FF6B08}" destId="{5D40416E-F3ED-4C2C-8DC9-B5838143C703}" srcOrd="14" destOrd="0" presId="urn:microsoft.com/office/officeart/2008/layout/LinedList"/>
    <dgm:cxn modelId="{F729B7C0-F484-4F8C-A144-2A3A8F22502F}" type="presParOf" srcId="{54777682-64AD-482B-967D-4232B0FF6B08}" destId="{B843CE8E-8A39-4374-970C-AA1843BF7EB9}" srcOrd="15"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4C8BD0A-3370-46B7-B72B-FE9EEA2E59D0}" type="doc">
      <dgm:prSet loTypeId="urn:microsoft.com/office/officeart/2005/8/layout/cycle2" loCatId="cycle" qsTypeId="urn:microsoft.com/office/officeart/2005/8/quickstyle/3d1" qsCatId="3D" csTypeId="urn:microsoft.com/office/officeart/2005/8/colors/colorful4" csCatId="colorful" phldr="1"/>
      <dgm:spPr/>
      <dgm:t>
        <a:bodyPr/>
        <a:lstStyle/>
        <a:p>
          <a:endParaRPr lang="en-GB"/>
        </a:p>
      </dgm:t>
    </dgm:pt>
    <dgm:pt modelId="{689ED2B0-B8E0-4BB3-9933-41FFA1A6747C}">
      <dgm:prSet phldrT="[Text]" custT="1"/>
      <dgm:spPr/>
      <dgm:t>
        <a:bodyPr/>
        <a:lstStyle/>
        <a:p>
          <a:r>
            <a:rPr lang="en-GB" sz="1200" b="1" dirty="0" smtClean="0"/>
            <a:t>Interacting respectfully </a:t>
          </a:r>
          <a:endParaRPr lang="en-GB" sz="1200" b="1" dirty="0"/>
        </a:p>
      </dgm:t>
    </dgm:pt>
    <dgm:pt modelId="{398544AE-3D78-4F2F-8B7E-2F1B2BA0819D}" type="parTrans" cxnId="{8D244793-0847-4659-99EF-591CBAF2447E}">
      <dgm:prSet/>
      <dgm:spPr/>
      <dgm:t>
        <a:bodyPr/>
        <a:lstStyle/>
        <a:p>
          <a:endParaRPr lang="en-GB"/>
        </a:p>
      </dgm:t>
    </dgm:pt>
    <dgm:pt modelId="{F2690E08-2F05-4302-AD25-930718F5BCBC}" type="sibTrans" cxnId="{8D244793-0847-4659-99EF-591CBAF2447E}">
      <dgm:prSet/>
      <dgm:spPr/>
      <dgm:t>
        <a:bodyPr/>
        <a:lstStyle/>
        <a:p>
          <a:endParaRPr lang="en-GB"/>
        </a:p>
      </dgm:t>
    </dgm:pt>
    <dgm:pt modelId="{49F06B99-2E10-43CE-BCB5-ED746DC69CDD}">
      <dgm:prSet phldrT="[Text]" custT="1"/>
      <dgm:spPr>
        <a:solidFill>
          <a:srgbClr val="FF0000"/>
        </a:solidFill>
      </dgm:spPr>
      <dgm:t>
        <a:bodyPr/>
        <a:lstStyle/>
        <a:p>
          <a:r>
            <a:rPr lang="en-GB" sz="1000" b="1" dirty="0" smtClean="0"/>
            <a:t>Knowing and understanding intercultural issues</a:t>
          </a:r>
          <a:endParaRPr lang="en-GB" sz="1000" b="1" dirty="0"/>
        </a:p>
      </dgm:t>
    </dgm:pt>
    <dgm:pt modelId="{9F1CB2C7-B821-473A-A0FB-B630D55EDD8C}" type="parTrans" cxnId="{1E5E4C94-4FC6-44DF-97F7-23F1A9CEF6A8}">
      <dgm:prSet/>
      <dgm:spPr/>
      <dgm:t>
        <a:bodyPr/>
        <a:lstStyle/>
        <a:p>
          <a:endParaRPr lang="en-GB"/>
        </a:p>
      </dgm:t>
    </dgm:pt>
    <dgm:pt modelId="{9F8D1C2C-15E4-42EA-B269-95496C07C8BA}" type="sibTrans" cxnId="{1E5E4C94-4FC6-44DF-97F7-23F1A9CEF6A8}">
      <dgm:prSet/>
      <dgm:spPr/>
      <dgm:t>
        <a:bodyPr/>
        <a:lstStyle/>
        <a:p>
          <a:endParaRPr lang="en-GB"/>
        </a:p>
      </dgm:t>
    </dgm:pt>
    <dgm:pt modelId="{CBCFA0C9-2F57-4AA2-B312-4941DB1FB5BB}">
      <dgm:prSet phldrT="[Text]" custT="1"/>
      <dgm:spPr/>
      <dgm:t>
        <a:bodyPr/>
        <a:lstStyle/>
        <a:p>
          <a:r>
            <a:rPr lang="en-GB" sz="1200" b="1" dirty="0" smtClean="0"/>
            <a:t>Empathy</a:t>
          </a:r>
          <a:endParaRPr lang="en-GB" sz="1200" b="1" dirty="0"/>
        </a:p>
      </dgm:t>
    </dgm:pt>
    <dgm:pt modelId="{07D301C2-0B7E-498D-9EFA-9F4150E11441}" type="parTrans" cxnId="{06D9E02C-CC9D-48F4-8D92-28D6749D7B7F}">
      <dgm:prSet/>
      <dgm:spPr/>
      <dgm:t>
        <a:bodyPr/>
        <a:lstStyle/>
        <a:p>
          <a:endParaRPr lang="en-GB"/>
        </a:p>
      </dgm:t>
    </dgm:pt>
    <dgm:pt modelId="{B0DA7ACA-96D2-46C2-B768-FB72F928EB69}" type="sibTrans" cxnId="{06D9E02C-CC9D-48F4-8D92-28D6749D7B7F}">
      <dgm:prSet/>
      <dgm:spPr/>
      <dgm:t>
        <a:bodyPr/>
        <a:lstStyle/>
        <a:p>
          <a:endParaRPr lang="en-GB"/>
        </a:p>
      </dgm:t>
    </dgm:pt>
    <dgm:pt modelId="{064E157F-A40D-4FA9-8762-B0321516B08C}">
      <dgm:prSet phldrT="[Text]" custT="1"/>
      <dgm:spPr/>
      <dgm:t>
        <a:bodyPr/>
        <a:lstStyle/>
        <a:p>
          <a:r>
            <a:rPr lang="en-GB" sz="1200" b="1" dirty="0" smtClean="0"/>
            <a:t>Openness to other cultures</a:t>
          </a:r>
          <a:endParaRPr lang="en-GB" sz="1200" b="1" dirty="0"/>
        </a:p>
      </dgm:t>
    </dgm:pt>
    <dgm:pt modelId="{28D7FBF2-2469-4907-84DF-143D391B4E59}" type="parTrans" cxnId="{A8B7B10D-A54D-4A4D-9177-CACD6FAD04BC}">
      <dgm:prSet/>
      <dgm:spPr/>
      <dgm:t>
        <a:bodyPr/>
        <a:lstStyle/>
        <a:p>
          <a:endParaRPr lang="en-GB"/>
        </a:p>
      </dgm:t>
    </dgm:pt>
    <dgm:pt modelId="{0DF3EC50-5949-47BF-B45A-7297857C7207}" type="sibTrans" cxnId="{A8B7B10D-A54D-4A4D-9177-CACD6FAD04BC}">
      <dgm:prSet/>
      <dgm:spPr/>
      <dgm:t>
        <a:bodyPr/>
        <a:lstStyle/>
        <a:p>
          <a:endParaRPr lang="en-GB"/>
        </a:p>
      </dgm:t>
    </dgm:pt>
    <dgm:pt modelId="{CC195DED-5B01-4FD4-AE83-873F8752AB83}">
      <dgm:prSet phldrT="[Text]" custT="1"/>
      <dgm:spPr/>
      <dgm:t>
        <a:bodyPr/>
        <a:lstStyle/>
        <a:p>
          <a:r>
            <a:rPr lang="en-GB" sz="1200" b="1" dirty="0" err="1" smtClean="0"/>
            <a:t>Respon-sibility</a:t>
          </a:r>
          <a:endParaRPr lang="en-GB" sz="1200" b="1" dirty="0"/>
        </a:p>
      </dgm:t>
    </dgm:pt>
    <dgm:pt modelId="{6A71E08D-379C-404B-AADB-99D35628138A}" type="parTrans" cxnId="{6D0C3E38-D69B-493F-B01A-59A43C9E9B29}">
      <dgm:prSet/>
      <dgm:spPr/>
      <dgm:t>
        <a:bodyPr/>
        <a:lstStyle/>
        <a:p>
          <a:endParaRPr lang="en-GB"/>
        </a:p>
      </dgm:t>
    </dgm:pt>
    <dgm:pt modelId="{36C7A141-081E-4A98-8F64-011B50432317}" type="sibTrans" cxnId="{6D0C3E38-D69B-493F-B01A-59A43C9E9B29}">
      <dgm:prSet/>
      <dgm:spPr/>
      <dgm:t>
        <a:bodyPr/>
        <a:lstStyle/>
        <a:p>
          <a:endParaRPr lang="en-GB"/>
        </a:p>
      </dgm:t>
    </dgm:pt>
    <dgm:pt modelId="{BD239B69-B828-4B00-A821-1CF02AE14A98}">
      <dgm:prSet phldrT="[Text]" custT="1"/>
      <dgm:spPr/>
      <dgm:t>
        <a:bodyPr/>
        <a:lstStyle/>
        <a:p>
          <a:r>
            <a:rPr lang="en-GB" sz="1200" b="1" dirty="0" smtClean="0"/>
            <a:t>Respect for cultural otherness</a:t>
          </a:r>
          <a:endParaRPr lang="en-GB" sz="1200" b="1" dirty="0"/>
        </a:p>
      </dgm:t>
    </dgm:pt>
    <dgm:pt modelId="{962DB0FE-5F1B-4882-9115-CDEE73026397}" type="parTrans" cxnId="{B0F728D7-AFE9-434A-AFCA-C38B4D4A0D18}">
      <dgm:prSet/>
      <dgm:spPr/>
      <dgm:t>
        <a:bodyPr/>
        <a:lstStyle/>
        <a:p>
          <a:endParaRPr lang="en-GB"/>
        </a:p>
      </dgm:t>
    </dgm:pt>
    <dgm:pt modelId="{D44AF262-0756-45A6-91BC-591E585D61BE}" type="sibTrans" cxnId="{B0F728D7-AFE9-434A-AFCA-C38B4D4A0D18}">
      <dgm:prSet/>
      <dgm:spPr/>
      <dgm:t>
        <a:bodyPr/>
        <a:lstStyle/>
        <a:p>
          <a:endParaRPr lang="en-GB"/>
        </a:p>
      </dgm:t>
    </dgm:pt>
    <dgm:pt modelId="{35B0D0EB-E84E-4D0F-BE15-1C0121644595}" type="pres">
      <dgm:prSet presAssocID="{B4C8BD0A-3370-46B7-B72B-FE9EEA2E59D0}" presName="cycle" presStyleCnt="0">
        <dgm:presLayoutVars>
          <dgm:dir/>
          <dgm:resizeHandles val="exact"/>
        </dgm:presLayoutVars>
      </dgm:prSet>
      <dgm:spPr/>
      <dgm:t>
        <a:bodyPr/>
        <a:lstStyle/>
        <a:p>
          <a:endParaRPr lang="en-GB"/>
        </a:p>
      </dgm:t>
    </dgm:pt>
    <dgm:pt modelId="{31CA312A-ACEC-45E0-A13A-337610106C19}" type="pres">
      <dgm:prSet presAssocID="{49F06B99-2E10-43CE-BCB5-ED746DC69CDD}" presName="node" presStyleLbl="node1" presStyleIdx="0" presStyleCnt="6" custScaleX="102874">
        <dgm:presLayoutVars>
          <dgm:bulletEnabled val="1"/>
        </dgm:presLayoutVars>
      </dgm:prSet>
      <dgm:spPr/>
      <dgm:t>
        <a:bodyPr/>
        <a:lstStyle/>
        <a:p>
          <a:endParaRPr lang="en-GB"/>
        </a:p>
      </dgm:t>
    </dgm:pt>
    <dgm:pt modelId="{85CCD21B-022A-4ADA-8A9F-4197D05C141E}" type="pres">
      <dgm:prSet presAssocID="{9F8D1C2C-15E4-42EA-B269-95496C07C8BA}" presName="sibTrans" presStyleLbl="sibTrans2D1" presStyleIdx="0" presStyleCnt="6"/>
      <dgm:spPr/>
      <dgm:t>
        <a:bodyPr/>
        <a:lstStyle/>
        <a:p>
          <a:endParaRPr lang="en-GB"/>
        </a:p>
      </dgm:t>
    </dgm:pt>
    <dgm:pt modelId="{CAB8D39F-7FF1-4F86-B389-7EFDE6160573}" type="pres">
      <dgm:prSet presAssocID="{9F8D1C2C-15E4-42EA-B269-95496C07C8BA}" presName="connectorText" presStyleLbl="sibTrans2D1" presStyleIdx="0" presStyleCnt="6"/>
      <dgm:spPr/>
      <dgm:t>
        <a:bodyPr/>
        <a:lstStyle/>
        <a:p>
          <a:endParaRPr lang="en-GB"/>
        </a:p>
      </dgm:t>
    </dgm:pt>
    <dgm:pt modelId="{25E81369-495E-4601-9129-6DCA9755F2F6}" type="pres">
      <dgm:prSet presAssocID="{689ED2B0-B8E0-4BB3-9933-41FFA1A6747C}" presName="node" presStyleLbl="node1" presStyleIdx="1" presStyleCnt="6">
        <dgm:presLayoutVars>
          <dgm:bulletEnabled val="1"/>
        </dgm:presLayoutVars>
      </dgm:prSet>
      <dgm:spPr/>
      <dgm:t>
        <a:bodyPr/>
        <a:lstStyle/>
        <a:p>
          <a:endParaRPr lang="en-GB"/>
        </a:p>
      </dgm:t>
    </dgm:pt>
    <dgm:pt modelId="{A452AAA8-D0D8-4098-B8DA-22224ADBBBF6}" type="pres">
      <dgm:prSet presAssocID="{F2690E08-2F05-4302-AD25-930718F5BCBC}" presName="sibTrans" presStyleLbl="sibTrans2D1" presStyleIdx="1" presStyleCnt="6"/>
      <dgm:spPr/>
      <dgm:t>
        <a:bodyPr/>
        <a:lstStyle/>
        <a:p>
          <a:endParaRPr lang="en-GB"/>
        </a:p>
      </dgm:t>
    </dgm:pt>
    <dgm:pt modelId="{F648B8C5-63EF-46AB-B95C-2C972D4237F8}" type="pres">
      <dgm:prSet presAssocID="{F2690E08-2F05-4302-AD25-930718F5BCBC}" presName="connectorText" presStyleLbl="sibTrans2D1" presStyleIdx="1" presStyleCnt="6"/>
      <dgm:spPr/>
      <dgm:t>
        <a:bodyPr/>
        <a:lstStyle/>
        <a:p>
          <a:endParaRPr lang="en-GB"/>
        </a:p>
      </dgm:t>
    </dgm:pt>
    <dgm:pt modelId="{5820A8E4-2499-473B-AFBE-288E77C2FF93}" type="pres">
      <dgm:prSet presAssocID="{CBCFA0C9-2F57-4AA2-B312-4941DB1FB5BB}" presName="node" presStyleLbl="node1" presStyleIdx="2" presStyleCnt="6">
        <dgm:presLayoutVars>
          <dgm:bulletEnabled val="1"/>
        </dgm:presLayoutVars>
      </dgm:prSet>
      <dgm:spPr/>
      <dgm:t>
        <a:bodyPr/>
        <a:lstStyle/>
        <a:p>
          <a:endParaRPr lang="en-GB"/>
        </a:p>
      </dgm:t>
    </dgm:pt>
    <dgm:pt modelId="{AC0B4019-B0B4-4AA9-AC5B-31B60629AE79}" type="pres">
      <dgm:prSet presAssocID="{B0DA7ACA-96D2-46C2-B768-FB72F928EB69}" presName="sibTrans" presStyleLbl="sibTrans2D1" presStyleIdx="2" presStyleCnt="6"/>
      <dgm:spPr/>
      <dgm:t>
        <a:bodyPr/>
        <a:lstStyle/>
        <a:p>
          <a:endParaRPr lang="en-GB"/>
        </a:p>
      </dgm:t>
    </dgm:pt>
    <dgm:pt modelId="{8A288427-072F-4E6D-A6A8-82633BC6E5CF}" type="pres">
      <dgm:prSet presAssocID="{B0DA7ACA-96D2-46C2-B768-FB72F928EB69}" presName="connectorText" presStyleLbl="sibTrans2D1" presStyleIdx="2" presStyleCnt="6"/>
      <dgm:spPr/>
      <dgm:t>
        <a:bodyPr/>
        <a:lstStyle/>
        <a:p>
          <a:endParaRPr lang="en-GB"/>
        </a:p>
      </dgm:t>
    </dgm:pt>
    <dgm:pt modelId="{2D080EDA-79C9-4CC8-99C6-72B9C6444340}" type="pres">
      <dgm:prSet presAssocID="{064E157F-A40D-4FA9-8762-B0321516B08C}" presName="node" presStyleLbl="node1" presStyleIdx="3" presStyleCnt="6">
        <dgm:presLayoutVars>
          <dgm:bulletEnabled val="1"/>
        </dgm:presLayoutVars>
      </dgm:prSet>
      <dgm:spPr/>
      <dgm:t>
        <a:bodyPr/>
        <a:lstStyle/>
        <a:p>
          <a:endParaRPr lang="en-GB"/>
        </a:p>
      </dgm:t>
    </dgm:pt>
    <dgm:pt modelId="{B0156383-AF69-4FDF-96A1-C0284808E0F4}" type="pres">
      <dgm:prSet presAssocID="{0DF3EC50-5949-47BF-B45A-7297857C7207}" presName="sibTrans" presStyleLbl="sibTrans2D1" presStyleIdx="3" presStyleCnt="6"/>
      <dgm:spPr/>
      <dgm:t>
        <a:bodyPr/>
        <a:lstStyle/>
        <a:p>
          <a:endParaRPr lang="en-GB"/>
        </a:p>
      </dgm:t>
    </dgm:pt>
    <dgm:pt modelId="{D68EFF99-3D85-4E90-A499-5A553667B734}" type="pres">
      <dgm:prSet presAssocID="{0DF3EC50-5949-47BF-B45A-7297857C7207}" presName="connectorText" presStyleLbl="sibTrans2D1" presStyleIdx="3" presStyleCnt="6"/>
      <dgm:spPr/>
      <dgm:t>
        <a:bodyPr/>
        <a:lstStyle/>
        <a:p>
          <a:endParaRPr lang="en-GB"/>
        </a:p>
      </dgm:t>
    </dgm:pt>
    <dgm:pt modelId="{B470ABC4-A9EC-4A35-AA69-5C4E0D42803F}" type="pres">
      <dgm:prSet presAssocID="{BD239B69-B828-4B00-A821-1CF02AE14A98}" presName="node" presStyleLbl="node1" presStyleIdx="4" presStyleCnt="6">
        <dgm:presLayoutVars>
          <dgm:bulletEnabled val="1"/>
        </dgm:presLayoutVars>
      </dgm:prSet>
      <dgm:spPr/>
      <dgm:t>
        <a:bodyPr/>
        <a:lstStyle/>
        <a:p>
          <a:endParaRPr lang="en-GB"/>
        </a:p>
      </dgm:t>
    </dgm:pt>
    <dgm:pt modelId="{F5DFDF8E-58D1-4B54-A416-9505962197D3}" type="pres">
      <dgm:prSet presAssocID="{D44AF262-0756-45A6-91BC-591E585D61BE}" presName="sibTrans" presStyleLbl="sibTrans2D1" presStyleIdx="4" presStyleCnt="6"/>
      <dgm:spPr/>
      <dgm:t>
        <a:bodyPr/>
        <a:lstStyle/>
        <a:p>
          <a:endParaRPr lang="en-GB"/>
        </a:p>
      </dgm:t>
    </dgm:pt>
    <dgm:pt modelId="{281CA5B5-C2F7-4BAA-9DDA-A14E52F32C49}" type="pres">
      <dgm:prSet presAssocID="{D44AF262-0756-45A6-91BC-591E585D61BE}" presName="connectorText" presStyleLbl="sibTrans2D1" presStyleIdx="4" presStyleCnt="6"/>
      <dgm:spPr/>
      <dgm:t>
        <a:bodyPr/>
        <a:lstStyle/>
        <a:p>
          <a:endParaRPr lang="en-GB"/>
        </a:p>
      </dgm:t>
    </dgm:pt>
    <dgm:pt modelId="{DCF4B0A1-B2C5-4615-BDAC-FAB3A2CD6B11}" type="pres">
      <dgm:prSet presAssocID="{CC195DED-5B01-4FD4-AE83-873F8752AB83}" presName="node" presStyleLbl="node1" presStyleIdx="5" presStyleCnt="6">
        <dgm:presLayoutVars>
          <dgm:bulletEnabled val="1"/>
        </dgm:presLayoutVars>
      </dgm:prSet>
      <dgm:spPr/>
      <dgm:t>
        <a:bodyPr/>
        <a:lstStyle/>
        <a:p>
          <a:endParaRPr lang="en-GB"/>
        </a:p>
      </dgm:t>
    </dgm:pt>
    <dgm:pt modelId="{5729918D-4C13-490C-93CF-E8C39E4EA210}" type="pres">
      <dgm:prSet presAssocID="{36C7A141-081E-4A98-8F64-011B50432317}" presName="sibTrans" presStyleLbl="sibTrans2D1" presStyleIdx="5" presStyleCnt="6"/>
      <dgm:spPr/>
      <dgm:t>
        <a:bodyPr/>
        <a:lstStyle/>
        <a:p>
          <a:endParaRPr lang="en-GB"/>
        </a:p>
      </dgm:t>
    </dgm:pt>
    <dgm:pt modelId="{4F7E4482-5AF6-4126-A8F9-0B524EA2DA68}" type="pres">
      <dgm:prSet presAssocID="{36C7A141-081E-4A98-8F64-011B50432317}" presName="connectorText" presStyleLbl="sibTrans2D1" presStyleIdx="5" presStyleCnt="6"/>
      <dgm:spPr/>
      <dgm:t>
        <a:bodyPr/>
        <a:lstStyle/>
        <a:p>
          <a:endParaRPr lang="en-GB"/>
        </a:p>
      </dgm:t>
    </dgm:pt>
  </dgm:ptLst>
  <dgm:cxnLst>
    <dgm:cxn modelId="{C2A416FE-487F-4176-BE04-8B2C8AD044DB}" type="presOf" srcId="{D44AF262-0756-45A6-91BC-591E585D61BE}" destId="{F5DFDF8E-58D1-4B54-A416-9505962197D3}" srcOrd="0" destOrd="0" presId="urn:microsoft.com/office/officeart/2005/8/layout/cycle2"/>
    <dgm:cxn modelId="{1E5E4C94-4FC6-44DF-97F7-23F1A9CEF6A8}" srcId="{B4C8BD0A-3370-46B7-B72B-FE9EEA2E59D0}" destId="{49F06B99-2E10-43CE-BCB5-ED746DC69CDD}" srcOrd="0" destOrd="0" parTransId="{9F1CB2C7-B821-473A-A0FB-B630D55EDD8C}" sibTransId="{9F8D1C2C-15E4-42EA-B269-95496C07C8BA}"/>
    <dgm:cxn modelId="{9FC56707-5B42-4D73-A795-7B0D439641CE}" type="presOf" srcId="{9F8D1C2C-15E4-42EA-B269-95496C07C8BA}" destId="{CAB8D39F-7FF1-4F86-B389-7EFDE6160573}" srcOrd="1" destOrd="0" presId="urn:microsoft.com/office/officeart/2005/8/layout/cycle2"/>
    <dgm:cxn modelId="{7A1D086C-1E1E-4086-842D-9F67A63344E6}" type="presOf" srcId="{B0DA7ACA-96D2-46C2-B768-FB72F928EB69}" destId="{AC0B4019-B0B4-4AA9-AC5B-31B60629AE79}" srcOrd="0" destOrd="0" presId="urn:microsoft.com/office/officeart/2005/8/layout/cycle2"/>
    <dgm:cxn modelId="{AC139A9A-4F1D-4978-AB5B-F3439F7E5DBA}" type="presOf" srcId="{CC195DED-5B01-4FD4-AE83-873F8752AB83}" destId="{DCF4B0A1-B2C5-4615-BDAC-FAB3A2CD6B11}" srcOrd="0" destOrd="0" presId="urn:microsoft.com/office/officeart/2005/8/layout/cycle2"/>
    <dgm:cxn modelId="{8D244793-0847-4659-99EF-591CBAF2447E}" srcId="{B4C8BD0A-3370-46B7-B72B-FE9EEA2E59D0}" destId="{689ED2B0-B8E0-4BB3-9933-41FFA1A6747C}" srcOrd="1" destOrd="0" parTransId="{398544AE-3D78-4F2F-8B7E-2F1B2BA0819D}" sibTransId="{F2690E08-2F05-4302-AD25-930718F5BCBC}"/>
    <dgm:cxn modelId="{AA630DB8-3A39-4912-BC76-55013CB759B4}" type="presOf" srcId="{B4C8BD0A-3370-46B7-B72B-FE9EEA2E59D0}" destId="{35B0D0EB-E84E-4D0F-BE15-1C0121644595}" srcOrd="0" destOrd="0" presId="urn:microsoft.com/office/officeart/2005/8/layout/cycle2"/>
    <dgm:cxn modelId="{6D0C3E38-D69B-493F-B01A-59A43C9E9B29}" srcId="{B4C8BD0A-3370-46B7-B72B-FE9EEA2E59D0}" destId="{CC195DED-5B01-4FD4-AE83-873F8752AB83}" srcOrd="5" destOrd="0" parTransId="{6A71E08D-379C-404B-AADB-99D35628138A}" sibTransId="{36C7A141-081E-4A98-8F64-011B50432317}"/>
    <dgm:cxn modelId="{66B9EAA9-6743-40D4-94CE-FE28705A13F8}" type="presOf" srcId="{36C7A141-081E-4A98-8F64-011B50432317}" destId="{4F7E4482-5AF6-4126-A8F9-0B524EA2DA68}" srcOrd="1" destOrd="0" presId="urn:microsoft.com/office/officeart/2005/8/layout/cycle2"/>
    <dgm:cxn modelId="{08A4887A-DBE0-4E6C-A204-4E9BABBBC96D}" type="presOf" srcId="{689ED2B0-B8E0-4BB3-9933-41FFA1A6747C}" destId="{25E81369-495E-4601-9129-6DCA9755F2F6}" srcOrd="0" destOrd="0" presId="urn:microsoft.com/office/officeart/2005/8/layout/cycle2"/>
    <dgm:cxn modelId="{446AB4EC-0360-4F67-916D-CBBDC69D110B}" type="presOf" srcId="{064E157F-A40D-4FA9-8762-B0321516B08C}" destId="{2D080EDA-79C9-4CC8-99C6-72B9C6444340}" srcOrd="0" destOrd="0" presId="urn:microsoft.com/office/officeart/2005/8/layout/cycle2"/>
    <dgm:cxn modelId="{6A233159-3BAF-48B5-A934-E230AA8B0AF7}" type="presOf" srcId="{B0DA7ACA-96D2-46C2-B768-FB72F928EB69}" destId="{8A288427-072F-4E6D-A6A8-82633BC6E5CF}" srcOrd="1" destOrd="0" presId="urn:microsoft.com/office/officeart/2005/8/layout/cycle2"/>
    <dgm:cxn modelId="{744F3D3D-EC82-474D-BCC7-2C8BF664353D}" type="presOf" srcId="{D44AF262-0756-45A6-91BC-591E585D61BE}" destId="{281CA5B5-C2F7-4BAA-9DDA-A14E52F32C49}" srcOrd="1" destOrd="0" presId="urn:microsoft.com/office/officeart/2005/8/layout/cycle2"/>
    <dgm:cxn modelId="{F1B5AC3B-CDCE-4F83-AD8D-959352B4EF7A}" type="presOf" srcId="{BD239B69-B828-4B00-A821-1CF02AE14A98}" destId="{B470ABC4-A9EC-4A35-AA69-5C4E0D42803F}" srcOrd="0" destOrd="0" presId="urn:microsoft.com/office/officeart/2005/8/layout/cycle2"/>
    <dgm:cxn modelId="{B0F728D7-AFE9-434A-AFCA-C38B4D4A0D18}" srcId="{B4C8BD0A-3370-46B7-B72B-FE9EEA2E59D0}" destId="{BD239B69-B828-4B00-A821-1CF02AE14A98}" srcOrd="4" destOrd="0" parTransId="{962DB0FE-5F1B-4882-9115-CDEE73026397}" sibTransId="{D44AF262-0756-45A6-91BC-591E585D61BE}"/>
    <dgm:cxn modelId="{CA046B44-6D15-42B8-896D-CEEA2FC85E16}" type="presOf" srcId="{0DF3EC50-5949-47BF-B45A-7297857C7207}" destId="{B0156383-AF69-4FDF-96A1-C0284808E0F4}" srcOrd="0" destOrd="0" presId="urn:microsoft.com/office/officeart/2005/8/layout/cycle2"/>
    <dgm:cxn modelId="{C1C4DD3B-6922-423B-B0AB-3863E8E94A80}" type="presOf" srcId="{F2690E08-2F05-4302-AD25-930718F5BCBC}" destId="{F648B8C5-63EF-46AB-B95C-2C972D4237F8}" srcOrd="1" destOrd="0" presId="urn:microsoft.com/office/officeart/2005/8/layout/cycle2"/>
    <dgm:cxn modelId="{97D69269-BF2B-4235-BD58-EBE8821D2123}" type="presOf" srcId="{0DF3EC50-5949-47BF-B45A-7297857C7207}" destId="{D68EFF99-3D85-4E90-A499-5A553667B734}" srcOrd="1" destOrd="0" presId="urn:microsoft.com/office/officeart/2005/8/layout/cycle2"/>
    <dgm:cxn modelId="{D767ED2B-48E0-47BA-9C42-88C11D34AD09}" type="presOf" srcId="{36C7A141-081E-4A98-8F64-011B50432317}" destId="{5729918D-4C13-490C-93CF-E8C39E4EA210}" srcOrd="0" destOrd="0" presId="urn:microsoft.com/office/officeart/2005/8/layout/cycle2"/>
    <dgm:cxn modelId="{C8C619C3-CE6C-42B7-97B5-5DBBF745EE8A}" type="presOf" srcId="{49F06B99-2E10-43CE-BCB5-ED746DC69CDD}" destId="{31CA312A-ACEC-45E0-A13A-337610106C19}" srcOrd="0" destOrd="0" presId="urn:microsoft.com/office/officeart/2005/8/layout/cycle2"/>
    <dgm:cxn modelId="{70BE3ECA-3992-47CA-B7B4-02EBC1410CEB}" type="presOf" srcId="{9F8D1C2C-15E4-42EA-B269-95496C07C8BA}" destId="{85CCD21B-022A-4ADA-8A9F-4197D05C141E}" srcOrd="0" destOrd="0" presId="urn:microsoft.com/office/officeart/2005/8/layout/cycle2"/>
    <dgm:cxn modelId="{06D9E02C-CC9D-48F4-8D92-28D6749D7B7F}" srcId="{B4C8BD0A-3370-46B7-B72B-FE9EEA2E59D0}" destId="{CBCFA0C9-2F57-4AA2-B312-4941DB1FB5BB}" srcOrd="2" destOrd="0" parTransId="{07D301C2-0B7E-498D-9EFA-9F4150E11441}" sibTransId="{B0DA7ACA-96D2-46C2-B768-FB72F928EB69}"/>
    <dgm:cxn modelId="{7F51DA81-AD22-450C-8524-A39B00237380}" type="presOf" srcId="{CBCFA0C9-2F57-4AA2-B312-4941DB1FB5BB}" destId="{5820A8E4-2499-473B-AFBE-288E77C2FF93}" srcOrd="0" destOrd="0" presId="urn:microsoft.com/office/officeart/2005/8/layout/cycle2"/>
    <dgm:cxn modelId="{A8B7B10D-A54D-4A4D-9177-CACD6FAD04BC}" srcId="{B4C8BD0A-3370-46B7-B72B-FE9EEA2E59D0}" destId="{064E157F-A40D-4FA9-8762-B0321516B08C}" srcOrd="3" destOrd="0" parTransId="{28D7FBF2-2469-4907-84DF-143D391B4E59}" sibTransId="{0DF3EC50-5949-47BF-B45A-7297857C7207}"/>
    <dgm:cxn modelId="{AA1C898E-BD08-44F3-ABE1-AB3E22A9C508}" type="presOf" srcId="{F2690E08-2F05-4302-AD25-930718F5BCBC}" destId="{A452AAA8-D0D8-4098-B8DA-22224ADBBBF6}" srcOrd="0" destOrd="0" presId="urn:microsoft.com/office/officeart/2005/8/layout/cycle2"/>
    <dgm:cxn modelId="{E4B52689-43D6-4F44-ACA9-4DDBF88E8199}" type="presParOf" srcId="{35B0D0EB-E84E-4D0F-BE15-1C0121644595}" destId="{31CA312A-ACEC-45E0-A13A-337610106C19}" srcOrd="0" destOrd="0" presId="urn:microsoft.com/office/officeart/2005/8/layout/cycle2"/>
    <dgm:cxn modelId="{E126A210-C5A5-4105-98F4-00B6F0868DA3}" type="presParOf" srcId="{35B0D0EB-E84E-4D0F-BE15-1C0121644595}" destId="{85CCD21B-022A-4ADA-8A9F-4197D05C141E}" srcOrd="1" destOrd="0" presId="urn:microsoft.com/office/officeart/2005/8/layout/cycle2"/>
    <dgm:cxn modelId="{EE3E77D2-7680-4B6A-B648-2F9C0467C8E7}" type="presParOf" srcId="{85CCD21B-022A-4ADA-8A9F-4197D05C141E}" destId="{CAB8D39F-7FF1-4F86-B389-7EFDE6160573}" srcOrd="0" destOrd="0" presId="urn:microsoft.com/office/officeart/2005/8/layout/cycle2"/>
    <dgm:cxn modelId="{33D899E9-8E5A-43D9-BC61-2506319523BB}" type="presParOf" srcId="{35B0D0EB-E84E-4D0F-BE15-1C0121644595}" destId="{25E81369-495E-4601-9129-6DCA9755F2F6}" srcOrd="2" destOrd="0" presId="urn:microsoft.com/office/officeart/2005/8/layout/cycle2"/>
    <dgm:cxn modelId="{6D290BF6-6DB3-4F6A-BA9F-8E7AE5B364B7}" type="presParOf" srcId="{35B0D0EB-E84E-4D0F-BE15-1C0121644595}" destId="{A452AAA8-D0D8-4098-B8DA-22224ADBBBF6}" srcOrd="3" destOrd="0" presId="urn:microsoft.com/office/officeart/2005/8/layout/cycle2"/>
    <dgm:cxn modelId="{1313C289-DB42-4D48-A5F8-FA71DC01DA65}" type="presParOf" srcId="{A452AAA8-D0D8-4098-B8DA-22224ADBBBF6}" destId="{F648B8C5-63EF-46AB-B95C-2C972D4237F8}" srcOrd="0" destOrd="0" presId="urn:microsoft.com/office/officeart/2005/8/layout/cycle2"/>
    <dgm:cxn modelId="{2E580F36-5F6B-4D0A-8CBB-1B61E534A04B}" type="presParOf" srcId="{35B0D0EB-E84E-4D0F-BE15-1C0121644595}" destId="{5820A8E4-2499-473B-AFBE-288E77C2FF93}" srcOrd="4" destOrd="0" presId="urn:microsoft.com/office/officeart/2005/8/layout/cycle2"/>
    <dgm:cxn modelId="{DAED1E4B-3594-47C3-8BA4-EE245746CDBD}" type="presParOf" srcId="{35B0D0EB-E84E-4D0F-BE15-1C0121644595}" destId="{AC0B4019-B0B4-4AA9-AC5B-31B60629AE79}" srcOrd="5" destOrd="0" presId="urn:microsoft.com/office/officeart/2005/8/layout/cycle2"/>
    <dgm:cxn modelId="{7278C65B-BA53-45F0-A2D9-C875C811F6E0}" type="presParOf" srcId="{AC0B4019-B0B4-4AA9-AC5B-31B60629AE79}" destId="{8A288427-072F-4E6D-A6A8-82633BC6E5CF}" srcOrd="0" destOrd="0" presId="urn:microsoft.com/office/officeart/2005/8/layout/cycle2"/>
    <dgm:cxn modelId="{072FDF50-6EBF-4FA4-BC16-8190C3D0A157}" type="presParOf" srcId="{35B0D0EB-E84E-4D0F-BE15-1C0121644595}" destId="{2D080EDA-79C9-4CC8-99C6-72B9C6444340}" srcOrd="6" destOrd="0" presId="urn:microsoft.com/office/officeart/2005/8/layout/cycle2"/>
    <dgm:cxn modelId="{C9F15948-C254-4A19-95D8-891AB680B37F}" type="presParOf" srcId="{35B0D0EB-E84E-4D0F-BE15-1C0121644595}" destId="{B0156383-AF69-4FDF-96A1-C0284808E0F4}" srcOrd="7" destOrd="0" presId="urn:microsoft.com/office/officeart/2005/8/layout/cycle2"/>
    <dgm:cxn modelId="{7685E800-8E4D-477B-830E-16600B3F2BA5}" type="presParOf" srcId="{B0156383-AF69-4FDF-96A1-C0284808E0F4}" destId="{D68EFF99-3D85-4E90-A499-5A553667B734}" srcOrd="0" destOrd="0" presId="urn:microsoft.com/office/officeart/2005/8/layout/cycle2"/>
    <dgm:cxn modelId="{07153577-C813-4048-B59F-DE0D02C0E13C}" type="presParOf" srcId="{35B0D0EB-E84E-4D0F-BE15-1C0121644595}" destId="{B470ABC4-A9EC-4A35-AA69-5C4E0D42803F}" srcOrd="8" destOrd="0" presId="urn:microsoft.com/office/officeart/2005/8/layout/cycle2"/>
    <dgm:cxn modelId="{80E0AEBB-9AFD-4BF2-801C-D01B99AA4365}" type="presParOf" srcId="{35B0D0EB-E84E-4D0F-BE15-1C0121644595}" destId="{F5DFDF8E-58D1-4B54-A416-9505962197D3}" srcOrd="9" destOrd="0" presId="urn:microsoft.com/office/officeart/2005/8/layout/cycle2"/>
    <dgm:cxn modelId="{3A4F4293-C109-4350-8471-09C3FE8ADC5D}" type="presParOf" srcId="{F5DFDF8E-58D1-4B54-A416-9505962197D3}" destId="{281CA5B5-C2F7-4BAA-9DDA-A14E52F32C49}" srcOrd="0" destOrd="0" presId="urn:microsoft.com/office/officeart/2005/8/layout/cycle2"/>
    <dgm:cxn modelId="{840D1C54-7E3B-4C20-AB83-70B0F130AA3A}" type="presParOf" srcId="{35B0D0EB-E84E-4D0F-BE15-1C0121644595}" destId="{DCF4B0A1-B2C5-4615-BDAC-FAB3A2CD6B11}" srcOrd="10" destOrd="0" presId="urn:microsoft.com/office/officeart/2005/8/layout/cycle2"/>
    <dgm:cxn modelId="{5662D0FA-C8EB-4B27-9076-A0C576B8E1CD}" type="presParOf" srcId="{35B0D0EB-E84E-4D0F-BE15-1C0121644595}" destId="{5729918D-4C13-490C-93CF-E8C39E4EA210}" srcOrd="11" destOrd="0" presId="urn:microsoft.com/office/officeart/2005/8/layout/cycle2"/>
    <dgm:cxn modelId="{0C929ACC-B059-4A72-A54D-A20D986394DD}" type="presParOf" srcId="{5729918D-4C13-490C-93CF-E8C39E4EA210}" destId="{4F7E4482-5AF6-4126-A8F9-0B524EA2DA68}"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4C8BD0A-3370-46B7-B72B-FE9EEA2E59D0}" type="doc">
      <dgm:prSet loTypeId="urn:microsoft.com/office/officeart/2005/8/layout/cycle2" loCatId="cycle" qsTypeId="urn:microsoft.com/office/officeart/2005/8/quickstyle/3d1" qsCatId="3D" csTypeId="urn:microsoft.com/office/officeart/2005/8/colors/colorful4" csCatId="colorful" phldr="1"/>
      <dgm:spPr/>
      <dgm:t>
        <a:bodyPr/>
        <a:lstStyle/>
        <a:p>
          <a:endParaRPr lang="en-GB"/>
        </a:p>
      </dgm:t>
    </dgm:pt>
    <dgm:pt modelId="{689ED2B0-B8E0-4BB3-9933-41FFA1A6747C}">
      <dgm:prSet phldrT="[Text]" custT="1"/>
      <dgm:spPr>
        <a:solidFill>
          <a:srgbClr val="FF0000"/>
        </a:solidFill>
      </dgm:spPr>
      <dgm:t>
        <a:bodyPr/>
        <a:lstStyle/>
        <a:p>
          <a:r>
            <a:rPr lang="en-GB" sz="1200" b="1" dirty="0" smtClean="0"/>
            <a:t>Interacting respectfully </a:t>
          </a:r>
          <a:endParaRPr lang="en-GB" sz="1200" b="1" dirty="0"/>
        </a:p>
      </dgm:t>
    </dgm:pt>
    <dgm:pt modelId="{398544AE-3D78-4F2F-8B7E-2F1B2BA0819D}" type="parTrans" cxnId="{8D244793-0847-4659-99EF-591CBAF2447E}">
      <dgm:prSet/>
      <dgm:spPr/>
      <dgm:t>
        <a:bodyPr/>
        <a:lstStyle/>
        <a:p>
          <a:endParaRPr lang="en-GB"/>
        </a:p>
      </dgm:t>
    </dgm:pt>
    <dgm:pt modelId="{F2690E08-2F05-4302-AD25-930718F5BCBC}" type="sibTrans" cxnId="{8D244793-0847-4659-99EF-591CBAF2447E}">
      <dgm:prSet/>
      <dgm:spPr/>
      <dgm:t>
        <a:bodyPr/>
        <a:lstStyle/>
        <a:p>
          <a:endParaRPr lang="en-GB"/>
        </a:p>
      </dgm:t>
    </dgm:pt>
    <dgm:pt modelId="{49F06B99-2E10-43CE-BCB5-ED746DC69CDD}">
      <dgm:prSet phldrT="[Text]" custT="1"/>
      <dgm:spPr/>
      <dgm:t>
        <a:bodyPr/>
        <a:lstStyle/>
        <a:p>
          <a:r>
            <a:rPr lang="en-GB" sz="1000" b="1" dirty="0" smtClean="0"/>
            <a:t>Knowing and understanding intercultural issues</a:t>
          </a:r>
          <a:endParaRPr lang="en-GB" sz="1000" b="1" dirty="0"/>
        </a:p>
      </dgm:t>
    </dgm:pt>
    <dgm:pt modelId="{9F1CB2C7-B821-473A-A0FB-B630D55EDD8C}" type="parTrans" cxnId="{1E5E4C94-4FC6-44DF-97F7-23F1A9CEF6A8}">
      <dgm:prSet/>
      <dgm:spPr/>
      <dgm:t>
        <a:bodyPr/>
        <a:lstStyle/>
        <a:p>
          <a:endParaRPr lang="en-GB"/>
        </a:p>
      </dgm:t>
    </dgm:pt>
    <dgm:pt modelId="{9F8D1C2C-15E4-42EA-B269-95496C07C8BA}" type="sibTrans" cxnId="{1E5E4C94-4FC6-44DF-97F7-23F1A9CEF6A8}">
      <dgm:prSet/>
      <dgm:spPr/>
      <dgm:t>
        <a:bodyPr/>
        <a:lstStyle/>
        <a:p>
          <a:endParaRPr lang="en-GB"/>
        </a:p>
      </dgm:t>
    </dgm:pt>
    <dgm:pt modelId="{CBCFA0C9-2F57-4AA2-B312-4941DB1FB5BB}">
      <dgm:prSet phldrT="[Text]" custT="1"/>
      <dgm:spPr/>
      <dgm:t>
        <a:bodyPr/>
        <a:lstStyle/>
        <a:p>
          <a:r>
            <a:rPr lang="en-GB" sz="1200" b="1" dirty="0" smtClean="0"/>
            <a:t>Empathy</a:t>
          </a:r>
          <a:endParaRPr lang="en-GB" sz="1200" b="1" dirty="0"/>
        </a:p>
      </dgm:t>
    </dgm:pt>
    <dgm:pt modelId="{07D301C2-0B7E-498D-9EFA-9F4150E11441}" type="parTrans" cxnId="{06D9E02C-CC9D-48F4-8D92-28D6749D7B7F}">
      <dgm:prSet/>
      <dgm:spPr/>
      <dgm:t>
        <a:bodyPr/>
        <a:lstStyle/>
        <a:p>
          <a:endParaRPr lang="en-GB"/>
        </a:p>
      </dgm:t>
    </dgm:pt>
    <dgm:pt modelId="{B0DA7ACA-96D2-46C2-B768-FB72F928EB69}" type="sibTrans" cxnId="{06D9E02C-CC9D-48F4-8D92-28D6749D7B7F}">
      <dgm:prSet/>
      <dgm:spPr/>
      <dgm:t>
        <a:bodyPr/>
        <a:lstStyle/>
        <a:p>
          <a:endParaRPr lang="en-GB"/>
        </a:p>
      </dgm:t>
    </dgm:pt>
    <dgm:pt modelId="{064E157F-A40D-4FA9-8762-B0321516B08C}">
      <dgm:prSet phldrT="[Text]" custT="1"/>
      <dgm:spPr/>
      <dgm:t>
        <a:bodyPr/>
        <a:lstStyle/>
        <a:p>
          <a:r>
            <a:rPr lang="en-GB" sz="1200" b="1" dirty="0" smtClean="0"/>
            <a:t>Openness to other cultures</a:t>
          </a:r>
          <a:endParaRPr lang="en-GB" sz="1200" b="1" dirty="0"/>
        </a:p>
      </dgm:t>
    </dgm:pt>
    <dgm:pt modelId="{28D7FBF2-2469-4907-84DF-143D391B4E59}" type="parTrans" cxnId="{A8B7B10D-A54D-4A4D-9177-CACD6FAD04BC}">
      <dgm:prSet/>
      <dgm:spPr/>
      <dgm:t>
        <a:bodyPr/>
        <a:lstStyle/>
        <a:p>
          <a:endParaRPr lang="en-GB"/>
        </a:p>
      </dgm:t>
    </dgm:pt>
    <dgm:pt modelId="{0DF3EC50-5949-47BF-B45A-7297857C7207}" type="sibTrans" cxnId="{A8B7B10D-A54D-4A4D-9177-CACD6FAD04BC}">
      <dgm:prSet/>
      <dgm:spPr/>
      <dgm:t>
        <a:bodyPr/>
        <a:lstStyle/>
        <a:p>
          <a:endParaRPr lang="en-GB"/>
        </a:p>
      </dgm:t>
    </dgm:pt>
    <dgm:pt modelId="{CC195DED-5B01-4FD4-AE83-873F8752AB83}">
      <dgm:prSet phldrT="[Text]" custT="1"/>
      <dgm:spPr/>
      <dgm:t>
        <a:bodyPr/>
        <a:lstStyle/>
        <a:p>
          <a:r>
            <a:rPr lang="en-GB" sz="1200" b="1" dirty="0" err="1" smtClean="0"/>
            <a:t>Respon-sibility</a:t>
          </a:r>
          <a:endParaRPr lang="en-GB" sz="1200" b="1" dirty="0"/>
        </a:p>
      </dgm:t>
    </dgm:pt>
    <dgm:pt modelId="{6A71E08D-379C-404B-AADB-99D35628138A}" type="parTrans" cxnId="{6D0C3E38-D69B-493F-B01A-59A43C9E9B29}">
      <dgm:prSet/>
      <dgm:spPr/>
      <dgm:t>
        <a:bodyPr/>
        <a:lstStyle/>
        <a:p>
          <a:endParaRPr lang="en-GB"/>
        </a:p>
      </dgm:t>
    </dgm:pt>
    <dgm:pt modelId="{36C7A141-081E-4A98-8F64-011B50432317}" type="sibTrans" cxnId="{6D0C3E38-D69B-493F-B01A-59A43C9E9B29}">
      <dgm:prSet/>
      <dgm:spPr/>
      <dgm:t>
        <a:bodyPr/>
        <a:lstStyle/>
        <a:p>
          <a:endParaRPr lang="en-GB"/>
        </a:p>
      </dgm:t>
    </dgm:pt>
    <dgm:pt modelId="{2ADA7E40-B7F3-4FF4-875A-AC6FBD2766F6}">
      <dgm:prSet phldrT="[Text]" custT="1"/>
      <dgm:spPr/>
      <dgm:t>
        <a:bodyPr/>
        <a:lstStyle/>
        <a:p>
          <a:r>
            <a:rPr lang="en-GB" sz="1200" b="1" dirty="0" smtClean="0"/>
            <a:t>Respect for cultural otherness</a:t>
          </a:r>
          <a:endParaRPr lang="en-GB" sz="1200" b="1" dirty="0"/>
        </a:p>
      </dgm:t>
    </dgm:pt>
    <dgm:pt modelId="{C758F059-C1D7-4E41-8D34-A630B603FD75}" type="parTrans" cxnId="{05533782-53CB-4985-998E-2532D0499F37}">
      <dgm:prSet/>
      <dgm:spPr/>
    </dgm:pt>
    <dgm:pt modelId="{9F6B5BAF-3DFF-4B86-BA38-57F2903ACA4C}" type="sibTrans" cxnId="{05533782-53CB-4985-998E-2532D0499F37}">
      <dgm:prSet/>
      <dgm:spPr/>
      <dgm:t>
        <a:bodyPr/>
        <a:lstStyle/>
        <a:p>
          <a:endParaRPr lang="en-GB"/>
        </a:p>
      </dgm:t>
    </dgm:pt>
    <dgm:pt modelId="{35B0D0EB-E84E-4D0F-BE15-1C0121644595}" type="pres">
      <dgm:prSet presAssocID="{B4C8BD0A-3370-46B7-B72B-FE9EEA2E59D0}" presName="cycle" presStyleCnt="0">
        <dgm:presLayoutVars>
          <dgm:dir/>
          <dgm:resizeHandles val="exact"/>
        </dgm:presLayoutVars>
      </dgm:prSet>
      <dgm:spPr/>
      <dgm:t>
        <a:bodyPr/>
        <a:lstStyle/>
        <a:p>
          <a:endParaRPr lang="en-GB"/>
        </a:p>
      </dgm:t>
    </dgm:pt>
    <dgm:pt modelId="{31CA312A-ACEC-45E0-A13A-337610106C19}" type="pres">
      <dgm:prSet presAssocID="{49F06B99-2E10-43CE-BCB5-ED746DC69CDD}" presName="node" presStyleLbl="node1" presStyleIdx="0" presStyleCnt="6" custScaleX="102874">
        <dgm:presLayoutVars>
          <dgm:bulletEnabled val="1"/>
        </dgm:presLayoutVars>
      </dgm:prSet>
      <dgm:spPr/>
      <dgm:t>
        <a:bodyPr/>
        <a:lstStyle/>
        <a:p>
          <a:endParaRPr lang="en-GB"/>
        </a:p>
      </dgm:t>
    </dgm:pt>
    <dgm:pt modelId="{85CCD21B-022A-4ADA-8A9F-4197D05C141E}" type="pres">
      <dgm:prSet presAssocID="{9F8D1C2C-15E4-42EA-B269-95496C07C8BA}" presName="sibTrans" presStyleLbl="sibTrans2D1" presStyleIdx="0" presStyleCnt="6"/>
      <dgm:spPr/>
      <dgm:t>
        <a:bodyPr/>
        <a:lstStyle/>
        <a:p>
          <a:endParaRPr lang="en-GB"/>
        </a:p>
      </dgm:t>
    </dgm:pt>
    <dgm:pt modelId="{CAB8D39F-7FF1-4F86-B389-7EFDE6160573}" type="pres">
      <dgm:prSet presAssocID="{9F8D1C2C-15E4-42EA-B269-95496C07C8BA}" presName="connectorText" presStyleLbl="sibTrans2D1" presStyleIdx="0" presStyleCnt="6"/>
      <dgm:spPr/>
      <dgm:t>
        <a:bodyPr/>
        <a:lstStyle/>
        <a:p>
          <a:endParaRPr lang="en-GB"/>
        </a:p>
      </dgm:t>
    </dgm:pt>
    <dgm:pt modelId="{25E81369-495E-4601-9129-6DCA9755F2F6}" type="pres">
      <dgm:prSet presAssocID="{689ED2B0-B8E0-4BB3-9933-41FFA1A6747C}" presName="node" presStyleLbl="node1" presStyleIdx="1" presStyleCnt="6">
        <dgm:presLayoutVars>
          <dgm:bulletEnabled val="1"/>
        </dgm:presLayoutVars>
      </dgm:prSet>
      <dgm:spPr/>
      <dgm:t>
        <a:bodyPr/>
        <a:lstStyle/>
        <a:p>
          <a:endParaRPr lang="en-GB"/>
        </a:p>
      </dgm:t>
    </dgm:pt>
    <dgm:pt modelId="{A452AAA8-D0D8-4098-B8DA-22224ADBBBF6}" type="pres">
      <dgm:prSet presAssocID="{F2690E08-2F05-4302-AD25-930718F5BCBC}" presName="sibTrans" presStyleLbl="sibTrans2D1" presStyleIdx="1" presStyleCnt="6"/>
      <dgm:spPr/>
      <dgm:t>
        <a:bodyPr/>
        <a:lstStyle/>
        <a:p>
          <a:endParaRPr lang="en-GB"/>
        </a:p>
      </dgm:t>
    </dgm:pt>
    <dgm:pt modelId="{F648B8C5-63EF-46AB-B95C-2C972D4237F8}" type="pres">
      <dgm:prSet presAssocID="{F2690E08-2F05-4302-AD25-930718F5BCBC}" presName="connectorText" presStyleLbl="sibTrans2D1" presStyleIdx="1" presStyleCnt="6"/>
      <dgm:spPr/>
      <dgm:t>
        <a:bodyPr/>
        <a:lstStyle/>
        <a:p>
          <a:endParaRPr lang="en-GB"/>
        </a:p>
      </dgm:t>
    </dgm:pt>
    <dgm:pt modelId="{5820A8E4-2499-473B-AFBE-288E77C2FF93}" type="pres">
      <dgm:prSet presAssocID="{CBCFA0C9-2F57-4AA2-B312-4941DB1FB5BB}" presName="node" presStyleLbl="node1" presStyleIdx="2" presStyleCnt="6">
        <dgm:presLayoutVars>
          <dgm:bulletEnabled val="1"/>
        </dgm:presLayoutVars>
      </dgm:prSet>
      <dgm:spPr/>
      <dgm:t>
        <a:bodyPr/>
        <a:lstStyle/>
        <a:p>
          <a:endParaRPr lang="en-GB"/>
        </a:p>
      </dgm:t>
    </dgm:pt>
    <dgm:pt modelId="{AC0B4019-B0B4-4AA9-AC5B-31B60629AE79}" type="pres">
      <dgm:prSet presAssocID="{B0DA7ACA-96D2-46C2-B768-FB72F928EB69}" presName="sibTrans" presStyleLbl="sibTrans2D1" presStyleIdx="2" presStyleCnt="6"/>
      <dgm:spPr/>
      <dgm:t>
        <a:bodyPr/>
        <a:lstStyle/>
        <a:p>
          <a:endParaRPr lang="en-GB"/>
        </a:p>
      </dgm:t>
    </dgm:pt>
    <dgm:pt modelId="{8A288427-072F-4E6D-A6A8-82633BC6E5CF}" type="pres">
      <dgm:prSet presAssocID="{B0DA7ACA-96D2-46C2-B768-FB72F928EB69}" presName="connectorText" presStyleLbl="sibTrans2D1" presStyleIdx="2" presStyleCnt="6"/>
      <dgm:spPr/>
      <dgm:t>
        <a:bodyPr/>
        <a:lstStyle/>
        <a:p>
          <a:endParaRPr lang="en-GB"/>
        </a:p>
      </dgm:t>
    </dgm:pt>
    <dgm:pt modelId="{2D080EDA-79C9-4CC8-99C6-72B9C6444340}" type="pres">
      <dgm:prSet presAssocID="{064E157F-A40D-4FA9-8762-B0321516B08C}" presName="node" presStyleLbl="node1" presStyleIdx="3" presStyleCnt="6">
        <dgm:presLayoutVars>
          <dgm:bulletEnabled val="1"/>
        </dgm:presLayoutVars>
      </dgm:prSet>
      <dgm:spPr/>
      <dgm:t>
        <a:bodyPr/>
        <a:lstStyle/>
        <a:p>
          <a:endParaRPr lang="en-GB"/>
        </a:p>
      </dgm:t>
    </dgm:pt>
    <dgm:pt modelId="{B0156383-AF69-4FDF-96A1-C0284808E0F4}" type="pres">
      <dgm:prSet presAssocID="{0DF3EC50-5949-47BF-B45A-7297857C7207}" presName="sibTrans" presStyleLbl="sibTrans2D1" presStyleIdx="3" presStyleCnt="6"/>
      <dgm:spPr/>
      <dgm:t>
        <a:bodyPr/>
        <a:lstStyle/>
        <a:p>
          <a:endParaRPr lang="en-GB"/>
        </a:p>
      </dgm:t>
    </dgm:pt>
    <dgm:pt modelId="{D68EFF99-3D85-4E90-A499-5A553667B734}" type="pres">
      <dgm:prSet presAssocID="{0DF3EC50-5949-47BF-B45A-7297857C7207}" presName="connectorText" presStyleLbl="sibTrans2D1" presStyleIdx="3" presStyleCnt="6"/>
      <dgm:spPr/>
      <dgm:t>
        <a:bodyPr/>
        <a:lstStyle/>
        <a:p>
          <a:endParaRPr lang="en-GB"/>
        </a:p>
      </dgm:t>
    </dgm:pt>
    <dgm:pt modelId="{434C4D45-471C-4D90-95D8-D6DA98D1DDD1}" type="pres">
      <dgm:prSet presAssocID="{2ADA7E40-B7F3-4FF4-875A-AC6FBD2766F6}" presName="node" presStyleLbl="node1" presStyleIdx="4" presStyleCnt="6">
        <dgm:presLayoutVars>
          <dgm:bulletEnabled val="1"/>
        </dgm:presLayoutVars>
      </dgm:prSet>
      <dgm:spPr/>
      <dgm:t>
        <a:bodyPr/>
        <a:lstStyle/>
        <a:p>
          <a:endParaRPr lang="en-GB"/>
        </a:p>
      </dgm:t>
    </dgm:pt>
    <dgm:pt modelId="{5B17B489-63D3-4AC3-8238-942D84CF20EB}" type="pres">
      <dgm:prSet presAssocID="{9F6B5BAF-3DFF-4B86-BA38-57F2903ACA4C}" presName="sibTrans" presStyleLbl="sibTrans2D1" presStyleIdx="4" presStyleCnt="6"/>
      <dgm:spPr/>
      <dgm:t>
        <a:bodyPr/>
        <a:lstStyle/>
        <a:p>
          <a:endParaRPr lang="en-GB"/>
        </a:p>
      </dgm:t>
    </dgm:pt>
    <dgm:pt modelId="{0BB68EF2-1B2A-4B6D-ADD5-9823AFA79ECA}" type="pres">
      <dgm:prSet presAssocID="{9F6B5BAF-3DFF-4B86-BA38-57F2903ACA4C}" presName="connectorText" presStyleLbl="sibTrans2D1" presStyleIdx="4" presStyleCnt="6"/>
      <dgm:spPr/>
      <dgm:t>
        <a:bodyPr/>
        <a:lstStyle/>
        <a:p>
          <a:endParaRPr lang="en-GB"/>
        </a:p>
      </dgm:t>
    </dgm:pt>
    <dgm:pt modelId="{DCF4B0A1-B2C5-4615-BDAC-FAB3A2CD6B11}" type="pres">
      <dgm:prSet presAssocID="{CC195DED-5B01-4FD4-AE83-873F8752AB83}" presName="node" presStyleLbl="node1" presStyleIdx="5" presStyleCnt="6">
        <dgm:presLayoutVars>
          <dgm:bulletEnabled val="1"/>
        </dgm:presLayoutVars>
      </dgm:prSet>
      <dgm:spPr/>
      <dgm:t>
        <a:bodyPr/>
        <a:lstStyle/>
        <a:p>
          <a:endParaRPr lang="en-GB"/>
        </a:p>
      </dgm:t>
    </dgm:pt>
    <dgm:pt modelId="{5729918D-4C13-490C-93CF-E8C39E4EA210}" type="pres">
      <dgm:prSet presAssocID="{36C7A141-081E-4A98-8F64-011B50432317}" presName="sibTrans" presStyleLbl="sibTrans2D1" presStyleIdx="5" presStyleCnt="6"/>
      <dgm:spPr/>
      <dgm:t>
        <a:bodyPr/>
        <a:lstStyle/>
        <a:p>
          <a:endParaRPr lang="en-GB"/>
        </a:p>
      </dgm:t>
    </dgm:pt>
    <dgm:pt modelId="{4F7E4482-5AF6-4126-A8F9-0B524EA2DA68}" type="pres">
      <dgm:prSet presAssocID="{36C7A141-081E-4A98-8F64-011B50432317}" presName="connectorText" presStyleLbl="sibTrans2D1" presStyleIdx="5" presStyleCnt="6"/>
      <dgm:spPr/>
      <dgm:t>
        <a:bodyPr/>
        <a:lstStyle/>
        <a:p>
          <a:endParaRPr lang="en-GB"/>
        </a:p>
      </dgm:t>
    </dgm:pt>
  </dgm:ptLst>
  <dgm:cxnLst>
    <dgm:cxn modelId="{96B16A91-B524-4C34-9AE1-B4B033C491F6}" type="presOf" srcId="{49F06B99-2E10-43CE-BCB5-ED746DC69CDD}" destId="{31CA312A-ACEC-45E0-A13A-337610106C19}" srcOrd="0" destOrd="0" presId="urn:microsoft.com/office/officeart/2005/8/layout/cycle2"/>
    <dgm:cxn modelId="{CF8EC514-9744-4E50-A74E-E0DB93F3DF34}" type="presOf" srcId="{9F8D1C2C-15E4-42EA-B269-95496C07C8BA}" destId="{85CCD21B-022A-4ADA-8A9F-4197D05C141E}" srcOrd="0" destOrd="0" presId="urn:microsoft.com/office/officeart/2005/8/layout/cycle2"/>
    <dgm:cxn modelId="{1E5E4C94-4FC6-44DF-97F7-23F1A9CEF6A8}" srcId="{B4C8BD0A-3370-46B7-B72B-FE9EEA2E59D0}" destId="{49F06B99-2E10-43CE-BCB5-ED746DC69CDD}" srcOrd="0" destOrd="0" parTransId="{9F1CB2C7-B821-473A-A0FB-B630D55EDD8C}" sibTransId="{9F8D1C2C-15E4-42EA-B269-95496C07C8BA}"/>
    <dgm:cxn modelId="{45CA43B9-5583-4C9E-991A-D5A1E4775CBF}" type="presOf" srcId="{0DF3EC50-5949-47BF-B45A-7297857C7207}" destId="{B0156383-AF69-4FDF-96A1-C0284808E0F4}" srcOrd="0" destOrd="0" presId="urn:microsoft.com/office/officeart/2005/8/layout/cycle2"/>
    <dgm:cxn modelId="{865A75B4-1550-4528-B735-EE482D8DC1D2}" type="presOf" srcId="{689ED2B0-B8E0-4BB3-9933-41FFA1A6747C}" destId="{25E81369-495E-4601-9129-6DCA9755F2F6}" srcOrd="0" destOrd="0" presId="urn:microsoft.com/office/officeart/2005/8/layout/cycle2"/>
    <dgm:cxn modelId="{16E57466-A8DF-4765-B19B-DBEA4DEADEC3}" type="presOf" srcId="{36C7A141-081E-4A98-8F64-011B50432317}" destId="{5729918D-4C13-490C-93CF-E8C39E4EA210}" srcOrd="0" destOrd="0" presId="urn:microsoft.com/office/officeart/2005/8/layout/cycle2"/>
    <dgm:cxn modelId="{8D244793-0847-4659-99EF-591CBAF2447E}" srcId="{B4C8BD0A-3370-46B7-B72B-FE9EEA2E59D0}" destId="{689ED2B0-B8E0-4BB3-9933-41FFA1A6747C}" srcOrd="1" destOrd="0" parTransId="{398544AE-3D78-4F2F-8B7E-2F1B2BA0819D}" sibTransId="{F2690E08-2F05-4302-AD25-930718F5BCBC}"/>
    <dgm:cxn modelId="{42F77CE4-E633-4B88-A5F7-BF6BD3A550CD}" type="presOf" srcId="{2ADA7E40-B7F3-4FF4-875A-AC6FBD2766F6}" destId="{434C4D45-471C-4D90-95D8-D6DA98D1DDD1}" srcOrd="0" destOrd="0" presId="urn:microsoft.com/office/officeart/2005/8/layout/cycle2"/>
    <dgm:cxn modelId="{05533782-53CB-4985-998E-2532D0499F37}" srcId="{B4C8BD0A-3370-46B7-B72B-FE9EEA2E59D0}" destId="{2ADA7E40-B7F3-4FF4-875A-AC6FBD2766F6}" srcOrd="4" destOrd="0" parTransId="{C758F059-C1D7-4E41-8D34-A630B603FD75}" sibTransId="{9F6B5BAF-3DFF-4B86-BA38-57F2903ACA4C}"/>
    <dgm:cxn modelId="{6D0C3E38-D69B-493F-B01A-59A43C9E9B29}" srcId="{B4C8BD0A-3370-46B7-B72B-FE9EEA2E59D0}" destId="{CC195DED-5B01-4FD4-AE83-873F8752AB83}" srcOrd="5" destOrd="0" parTransId="{6A71E08D-379C-404B-AADB-99D35628138A}" sibTransId="{36C7A141-081E-4A98-8F64-011B50432317}"/>
    <dgm:cxn modelId="{26339B4D-0B01-4452-9773-415D0814BCA4}" type="presOf" srcId="{064E157F-A40D-4FA9-8762-B0321516B08C}" destId="{2D080EDA-79C9-4CC8-99C6-72B9C6444340}" srcOrd="0" destOrd="0" presId="urn:microsoft.com/office/officeart/2005/8/layout/cycle2"/>
    <dgm:cxn modelId="{BFAF7AE3-D56E-438E-921B-A7950A51C33B}" type="presOf" srcId="{9F6B5BAF-3DFF-4B86-BA38-57F2903ACA4C}" destId="{5B17B489-63D3-4AC3-8238-942D84CF20EB}" srcOrd="0" destOrd="0" presId="urn:microsoft.com/office/officeart/2005/8/layout/cycle2"/>
    <dgm:cxn modelId="{FC12B8DD-6AE8-4778-8719-1CF22CBC4FDA}" type="presOf" srcId="{B0DA7ACA-96D2-46C2-B768-FB72F928EB69}" destId="{AC0B4019-B0B4-4AA9-AC5B-31B60629AE79}" srcOrd="0" destOrd="0" presId="urn:microsoft.com/office/officeart/2005/8/layout/cycle2"/>
    <dgm:cxn modelId="{54174C12-D51B-4198-9262-517F90627898}" type="presOf" srcId="{F2690E08-2F05-4302-AD25-930718F5BCBC}" destId="{A452AAA8-D0D8-4098-B8DA-22224ADBBBF6}" srcOrd="0" destOrd="0" presId="urn:microsoft.com/office/officeart/2005/8/layout/cycle2"/>
    <dgm:cxn modelId="{5FF99E68-DE54-4DF8-9FE4-3E923F755B3E}" type="presOf" srcId="{36C7A141-081E-4A98-8F64-011B50432317}" destId="{4F7E4482-5AF6-4126-A8F9-0B524EA2DA68}" srcOrd="1" destOrd="0" presId="urn:microsoft.com/office/officeart/2005/8/layout/cycle2"/>
    <dgm:cxn modelId="{C92AE16D-DDC4-45D1-BD2F-B457E66BA056}" type="presOf" srcId="{9F8D1C2C-15E4-42EA-B269-95496C07C8BA}" destId="{CAB8D39F-7FF1-4F86-B389-7EFDE6160573}" srcOrd="1" destOrd="0" presId="urn:microsoft.com/office/officeart/2005/8/layout/cycle2"/>
    <dgm:cxn modelId="{DE8D462F-C933-4468-ACF4-45572A5A4422}" type="presOf" srcId="{0DF3EC50-5949-47BF-B45A-7297857C7207}" destId="{D68EFF99-3D85-4E90-A499-5A553667B734}" srcOrd="1" destOrd="0" presId="urn:microsoft.com/office/officeart/2005/8/layout/cycle2"/>
    <dgm:cxn modelId="{06D9E02C-CC9D-48F4-8D92-28D6749D7B7F}" srcId="{B4C8BD0A-3370-46B7-B72B-FE9EEA2E59D0}" destId="{CBCFA0C9-2F57-4AA2-B312-4941DB1FB5BB}" srcOrd="2" destOrd="0" parTransId="{07D301C2-0B7E-498D-9EFA-9F4150E11441}" sibTransId="{B0DA7ACA-96D2-46C2-B768-FB72F928EB69}"/>
    <dgm:cxn modelId="{E7255100-BB3E-4864-BD47-1E4E618FD79D}" type="presOf" srcId="{B0DA7ACA-96D2-46C2-B768-FB72F928EB69}" destId="{8A288427-072F-4E6D-A6A8-82633BC6E5CF}" srcOrd="1" destOrd="0" presId="urn:microsoft.com/office/officeart/2005/8/layout/cycle2"/>
    <dgm:cxn modelId="{2D977B21-42D6-4C7F-BBF2-226D82B4C13D}" type="presOf" srcId="{B4C8BD0A-3370-46B7-B72B-FE9EEA2E59D0}" destId="{35B0D0EB-E84E-4D0F-BE15-1C0121644595}" srcOrd="0" destOrd="0" presId="urn:microsoft.com/office/officeart/2005/8/layout/cycle2"/>
    <dgm:cxn modelId="{A8B7B10D-A54D-4A4D-9177-CACD6FAD04BC}" srcId="{B4C8BD0A-3370-46B7-B72B-FE9EEA2E59D0}" destId="{064E157F-A40D-4FA9-8762-B0321516B08C}" srcOrd="3" destOrd="0" parTransId="{28D7FBF2-2469-4907-84DF-143D391B4E59}" sibTransId="{0DF3EC50-5949-47BF-B45A-7297857C7207}"/>
    <dgm:cxn modelId="{B5C3744E-F531-4FF5-BF66-B12A8DF500A4}" type="presOf" srcId="{CC195DED-5B01-4FD4-AE83-873F8752AB83}" destId="{DCF4B0A1-B2C5-4615-BDAC-FAB3A2CD6B11}" srcOrd="0" destOrd="0" presId="urn:microsoft.com/office/officeart/2005/8/layout/cycle2"/>
    <dgm:cxn modelId="{199D9D36-A079-47D0-80F9-362BEA367EC1}" type="presOf" srcId="{CBCFA0C9-2F57-4AA2-B312-4941DB1FB5BB}" destId="{5820A8E4-2499-473B-AFBE-288E77C2FF93}" srcOrd="0" destOrd="0" presId="urn:microsoft.com/office/officeart/2005/8/layout/cycle2"/>
    <dgm:cxn modelId="{995EB0FB-3EC6-4921-9A5D-2DB0DAA9C431}" type="presOf" srcId="{F2690E08-2F05-4302-AD25-930718F5BCBC}" destId="{F648B8C5-63EF-46AB-B95C-2C972D4237F8}" srcOrd="1" destOrd="0" presId="urn:microsoft.com/office/officeart/2005/8/layout/cycle2"/>
    <dgm:cxn modelId="{69E2FF39-2065-4C54-BEA5-85F8819F2004}" type="presOf" srcId="{9F6B5BAF-3DFF-4B86-BA38-57F2903ACA4C}" destId="{0BB68EF2-1B2A-4B6D-ADD5-9823AFA79ECA}" srcOrd="1" destOrd="0" presId="urn:microsoft.com/office/officeart/2005/8/layout/cycle2"/>
    <dgm:cxn modelId="{C9E3EBC7-CF8E-408D-BC61-1A3B1A3D90B4}" type="presParOf" srcId="{35B0D0EB-E84E-4D0F-BE15-1C0121644595}" destId="{31CA312A-ACEC-45E0-A13A-337610106C19}" srcOrd="0" destOrd="0" presId="urn:microsoft.com/office/officeart/2005/8/layout/cycle2"/>
    <dgm:cxn modelId="{77914CDF-BFD3-4F65-B32B-12AA2A0964C9}" type="presParOf" srcId="{35B0D0EB-E84E-4D0F-BE15-1C0121644595}" destId="{85CCD21B-022A-4ADA-8A9F-4197D05C141E}" srcOrd="1" destOrd="0" presId="urn:microsoft.com/office/officeart/2005/8/layout/cycle2"/>
    <dgm:cxn modelId="{8622CF40-ADFF-4A0A-84A7-8E921FBDFBAE}" type="presParOf" srcId="{85CCD21B-022A-4ADA-8A9F-4197D05C141E}" destId="{CAB8D39F-7FF1-4F86-B389-7EFDE6160573}" srcOrd="0" destOrd="0" presId="urn:microsoft.com/office/officeart/2005/8/layout/cycle2"/>
    <dgm:cxn modelId="{D90789FD-DE54-406D-82FF-C940405D6C24}" type="presParOf" srcId="{35B0D0EB-E84E-4D0F-BE15-1C0121644595}" destId="{25E81369-495E-4601-9129-6DCA9755F2F6}" srcOrd="2" destOrd="0" presId="urn:microsoft.com/office/officeart/2005/8/layout/cycle2"/>
    <dgm:cxn modelId="{CBB3A27B-950E-48FD-B600-A5B9D0844FE9}" type="presParOf" srcId="{35B0D0EB-E84E-4D0F-BE15-1C0121644595}" destId="{A452AAA8-D0D8-4098-B8DA-22224ADBBBF6}" srcOrd="3" destOrd="0" presId="urn:microsoft.com/office/officeart/2005/8/layout/cycle2"/>
    <dgm:cxn modelId="{4858C1E6-7AA7-471A-8E74-19AEAE96C8CA}" type="presParOf" srcId="{A452AAA8-D0D8-4098-B8DA-22224ADBBBF6}" destId="{F648B8C5-63EF-46AB-B95C-2C972D4237F8}" srcOrd="0" destOrd="0" presId="urn:microsoft.com/office/officeart/2005/8/layout/cycle2"/>
    <dgm:cxn modelId="{065075D5-4B51-43A5-B60E-4F9EE64045D6}" type="presParOf" srcId="{35B0D0EB-E84E-4D0F-BE15-1C0121644595}" destId="{5820A8E4-2499-473B-AFBE-288E77C2FF93}" srcOrd="4" destOrd="0" presId="urn:microsoft.com/office/officeart/2005/8/layout/cycle2"/>
    <dgm:cxn modelId="{8E896C58-1EB4-4F8C-AFB2-C7D8DADA6AF5}" type="presParOf" srcId="{35B0D0EB-E84E-4D0F-BE15-1C0121644595}" destId="{AC0B4019-B0B4-4AA9-AC5B-31B60629AE79}" srcOrd="5" destOrd="0" presId="urn:microsoft.com/office/officeart/2005/8/layout/cycle2"/>
    <dgm:cxn modelId="{2BF0D3C3-84D0-4D64-9F44-538C8D6F8843}" type="presParOf" srcId="{AC0B4019-B0B4-4AA9-AC5B-31B60629AE79}" destId="{8A288427-072F-4E6D-A6A8-82633BC6E5CF}" srcOrd="0" destOrd="0" presId="urn:microsoft.com/office/officeart/2005/8/layout/cycle2"/>
    <dgm:cxn modelId="{51F75298-FC39-4848-A9BB-E41F5CBFE4B7}" type="presParOf" srcId="{35B0D0EB-E84E-4D0F-BE15-1C0121644595}" destId="{2D080EDA-79C9-4CC8-99C6-72B9C6444340}" srcOrd="6" destOrd="0" presId="urn:microsoft.com/office/officeart/2005/8/layout/cycle2"/>
    <dgm:cxn modelId="{64F26624-0E2E-4856-819F-2743135E7F47}" type="presParOf" srcId="{35B0D0EB-E84E-4D0F-BE15-1C0121644595}" destId="{B0156383-AF69-4FDF-96A1-C0284808E0F4}" srcOrd="7" destOrd="0" presId="urn:microsoft.com/office/officeart/2005/8/layout/cycle2"/>
    <dgm:cxn modelId="{8831C3CF-9BF4-41BB-99EC-0DD399872EFC}" type="presParOf" srcId="{B0156383-AF69-4FDF-96A1-C0284808E0F4}" destId="{D68EFF99-3D85-4E90-A499-5A553667B734}" srcOrd="0" destOrd="0" presId="urn:microsoft.com/office/officeart/2005/8/layout/cycle2"/>
    <dgm:cxn modelId="{65FCF423-2AF5-48DB-A36F-44B74992699F}" type="presParOf" srcId="{35B0D0EB-E84E-4D0F-BE15-1C0121644595}" destId="{434C4D45-471C-4D90-95D8-D6DA98D1DDD1}" srcOrd="8" destOrd="0" presId="urn:microsoft.com/office/officeart/2005/8/layout/cycle2"/>
    <dgm:cxn modelId="{D03658AA-A280-42B4-83CC-219C1BF7C346}" type="presParOf" srcId="{35B0D0EB-E84E-4D0F-BE15-1C0121644595}" destId="{5B17B489-63D3-4AC3-8238-942D84CF20EB}" srcOrd="9" destOrd="0" presId="urn:microsoft.com/office/officeart/2005/8/layout/cycle2"/>
    <dgm:cxn modelId="{7274037B-A8C2-471B-8C5B-344DB6B0CA89}" type="presParOf" srcId="{5B17B489-63D3-4AC3-8238-942D84CF20EB}" destId="{0BB68EF2-1B2A-4B6D-ADD5-9823AFA79ECA}" srcOrd="0" destOrd="0" presId="urn:microsoft.com/office/officeart/2005/8/layout/cycle2"/>
    <dgm:cxn modelId="{AB2C0C86-FC58-4D5D-AE5C-90D1363C0F75}" type="presParOf" srcId="{35B0D0EB-E84E-4D0F-BE15-1C0121644595}" destId="{DCF4B0A1-B2C5-4615-BDAC-FAB3A2CD6B11}" srcOrd="10" destOrd="0" presId="urn:microsoft.com/office/officeart/2005/8/layout/cycle2"/>
    <dgm:cxn modelId="{79F92109-D858-4644-8F1A-BBC1D936D515}" type="presParOf" srcId="{35B0D0EB-E84E-4D0F-BE15-1C0121644595}" destId="{5729918D-4C13-490C-93CF-E8C39E4EA210}" srcOrd="11" destOrd="0" presId="urn:microsoft.com/office/officeart/2005/8/layout/cycle2"/>
    <dgm:cxn modelId="{7E22E1D2-2D08-4308-9334-FC8C26091A6D}" type="presParOf" srcId="{5729918D-4C13-490C-93CF-E8C39E4EA210}" destId="{4F7E4482-5AF6-4126-A8F9-0B524EA2DA68}"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4C8BD0A-3370-46B7-B72B-FE9EEA2E59D0}" type="doc">
      <dgm:prSet loTypeId="urn:microsoft.com/office/officeart/2005/8/layout/cycle2" loCatId="cycle" qsTypeId="urn:microsoft.com/office/officeart/2005/8/quickstyle/3d1" qsCatId="3D" csTypeId="urn:microsoft.com/office/officeart/2005/8/colors/colorful4" csCatId="colorful" phldr="1"/>
      <dgm:spPr/>
      <dgm:t>
        <a:bodyPr/>
        <a:lstStyle/>
        <a:p>
          <a:endParaRPr lang="en-GB"/>
        </a:p>
      </dgm:t>
    </dgm:pt>
    <dgm:pt modelId="{689ED2B0-B8E0-4BB3-9933-41FFA1A6747C}">
      <dgm:prSet phldrT="[Text]" custT="1"/>
      <dgm:spPr/>
      <dgm:t>
        <a:bodyPr/>
        <a:lstStyle/>
        <a:p>
          <a:r>
            <a:rPr lang="en-GB" sz="1200" b="1" dirty="0" smtClean="0"/>
            <a:t>Interacting respectfully </a:t>
          </a:r>
          <a:endParaRPr lang="en-GB" sz="1200" b="1" dirty="0"/>
        </a:p>
      </dgm:t>
    </dgm:pt>
    <dgm:pt modelId="{398544AE-3D78-4F2F-8B7E-2F1B2BA0819D}" type="parTrans" cxnId="{8D244793-0847-4659-99EF-591CBAF2447E}">
      <dgm:prSet/>
      <dgm:spPr/>
      <dgm:t>
        <a:bodyPr/>
        <a:lstStyle/>
        <a:p>
          <a:endParaRPr lang="en-GB"/>
        </a:p>
      </dgm:t>
    </dgm:pt>
    <dgm:pt modelId="{F2690E08-2F05-4302-AD25-930718F5BCBC}" type="sibTrans" cxnId="{8D244793-0847-4659-99EF-591CBAF2447E}">
      <dgm:prSet/>
      <dgm:spPr/>
      <dgm:t>
        <a:bodyPr/>
        <a:lstStyle/>
        <a:p>
          <a:endParaRPr lang="en-GB"/>
        </a:p>
      </dgm:t>
    </dgm:pt>
    <dgm:pt modelId="{49F06B99-2E10-43CE-BCB5-ED746DC69CDD}">
      <dgm:prSet phldrT="[Text]" custT="1"/>
      <dgm:spPr/>
      <dgm:t>
        <a:bodyPr/>
        <a:lstStyle/>
        <a:p>
          <a:r>
            <a:rPr lang="en-GB" sz="1000" b="1" dirty="0" smtClean="0"/>
            <a:t>Knowing and understanding intercultural issues</a:t>
          </a:r>
          <a:endParaRPr lang="en-GB" sz="1000" b="1" dirty="0"/>
        </a:p>
      </dgm:t>
    </dgm:pt>
    <dgm:pt modelId="{9F1CB2C7-B821-473A-A0FB-B630D55EDD8C}" type="parTrans" cxnId="{1E5E4C94-4FC6-44DF-97F7-23F1A9CEF6A8}">
      <dgm:prSet/>
      <dgm:spPr/>
      <dgm:t>
        <a:bodyPr/>
        <a:lstStyle/>
        <a:p>
          <a:endParaRPr lang="en-GB"/>
        </a:p>
      </dgm:t>
    </dgm:pt>
    <dgm:pt modelId="{9F8D1C2C-15E4-42EA-B269-95496C07C8BA}" type="sibTrans" cxnId="{1E5E4C94-4FC6-44DF-97F7-23F1A9CEF6A8}">
      <dgm:prSet/>
      <dgm:spPr/>
      <dgm:t>
        <a:bodyPr/>
        <a:lstStyle/>
        <a:p>
          <a:endParaRPr lang="en-GB"/>
        </a:p>
      </dgm:t>
    </dgm:pt>
    <dgm:pt modelId="{CBCFA0C9-2F57-4AA2-B312-4941DB1FB5BB}">
      <dgm:prSet phldrT="[Text]" custT="1"/>
      <dgm:spPr>
        <a:solidFill>
          <a:srgbClr val="FF0000"/>
        </a:solidFill>
      </dgm:spPr>
      <dgm:t>
        <a:bodyPr/>
        <a:lstStyle/>
        <a:p>
          <a:r>
            <a:rPr lang="en-GB" sz="1200" b="1" dirty="0" smtClean="0"/>
            <a:t>Empathy</a:t>
          </a:r>
          <a:endParaRPr lang="en-GB" sz="1200" b="1" dirty="0"/>
        </a:p>
      </dgm:t>
    </dgm:pt>
    <dgm:pt modelId="{07D301C2-0B7E-498D-9EFA-9F4150E11441}" type="parTrans" cxnId="{06D9E02C-CC9D-48F4-8D92-28D6749D7B7F}">
      <dgm:prSet/>
      <dgm:spPr/>
      <dgm:t>
        <a:bodyPr/>
        <a:lstStyle/>
        <a:p>
          <a:endParaRPr lang="en-GB"/>
        </a:p>
      </dgm:t>
    </dgm:pt>
    <dgm:pt modelId="{B0DA7ACA-96D2-46C2-B768-FB72F928EB69}" type="sibTrans" cxnId="{06D9E02C-CC9D-48F4-8D92-28D6749D7B7F}">
      <dgm:prSet/>
      <dgm:spPr/>
      <dgm:t>
        <a:bodyPr/>
        <a:lstStyle/>
        <a:p>
          <a:endParaRPr lang="en-GB"/>
        </a:p>
      </dgm:t>
    </dgm:pt>
    <dgm:pt modelId="{064E157F-A40D-4FA9-8762-B0321516B08C}">
      <dgm:prSet phldrT="[Text]" custT="1"/>
      <dgm:spPr/>
      <dgm:t>
        <a:bodyPr/>
        <a:lstStyle/>
        <a:p>
          <a:r>
            <a:rPr lang="en-GB" sz="1200" b="1" dirty="0" smtClean="0"/>
            <a:t>Openness to other cultures</a:t>
          </a:r>
          <a:endParaRPr lang="en-GB" sz="1200" b="1" dirty="0"/>
        </a:p>
      </dgm:t>
    </dgm:pt>
    <dgm:pt modelId="{28D7FBF2-2469-4907-84DF-143D391B4E59}" type="parTrans" cxnId="{A8B7B10D-A54D-4A4D-9177-CACD6FAD04BC}">
      <dgm:prSet/>
      <dgm:spPr/>
      <dgm:t>
        <a:bodyPr/>
        <a:lstStyle/>
        <a:p>
          <a:endParaRPr lang="en-GB"/>
        </a:p>
      </dgm:t>
    </dgm:pt>
    <dgm:pt modelId="{0DF3EC50-5949-47BF-B45A-7297857C7207}" type="sibTrans" cxnId="{A8B7B10D-A54D-4A4D-9177-CACD6FAD04BC}">
      <dgm:prSet/>
      <dgm:spPr/>
      <dgm:t>
        <a:bodyPr/>
        <a:lstStyle/>
        <a:p>
          <a:endParaRPr lang="en-GB"/>
        </a:p>
      </dgm:t>
    </dgm:pt>
    <dgm:pt modelId="{CC195DED-5B01-4FD4-AE83-873F8752AB83}">
      <dgm:prSet phldrT="[Text]" custT="1"/>
      <dgm:spPr/>
      <dgm:t>
        <a:bodyPr/>
        <a:lstStyle/>
        <a:p>
          <a:r>
            <a:rPr lang="en-GB" sz="1200" b="1" dirty="0" err="1" smtClean="0"/>
            <a:t>Respon-sibility</a:t>
          </a:r>
          <a:endParaRPr lang="en-GB" sz="1200" b="1" dirty="0"/>
        </a:p>
      </dgm:t>
    </dgm:pt>
    <dgm:pt modelId="{6A71E08D-379C-404B-AADB-99D35628138A}" type="parTrans" cxnId="{6D0C3E38-D69B-493F-B01A-59A43C9E9B29}">
      <dgm:prSet/>
      <dgm:spPr/>
      <dgm:t>
        <a:bodyPr/>
        <a:lstStyle/>
        <a:p>
          <a:endParaRPr lang="en-GB"/>
        </a:p>
      </dgm:t>
    </dgm:pt>
    <dgm:pt modelId="{36C7A141-081E-4A98-8F64-011B50432317}" type="sibTrans" cxnId="{6D0C3E38-D69B-493F-B01A-59A43C9E9B29}">
      <dgm:prSet/>
      <dgm:spPr/>
      <dgm:t>
        <a:bodyPr/>
        <a:lstStyle/>
        <a:p>
          <a:endParaRPr lang="en-GB"/>
        </a:p>
      </dgm:t>
    </dgm:pt>
    <dgm:pt modelId="{FA12FC8B-AF9B-4967-9901-0EB2D0A1AACE}">
      <dgm:prSet phldrT="[Text]" custT="1"/>
      <dgm:spPr/>
      <dgm:t>
        <a:bodyPr/>
        <a:lstStyle/>
        <a:p>
          <a:r>
            <a:rPr lang="en-GB" sz="1200" b="1" dirty="0" smtClean="0"/>
            <a:t>Respect for cultural otherness</a:t>
          </a:r>
          <a:endParaRPr lang="en-GB" sz="1200" b="1" dirty="0"/>
        </a:p>
      </dgm:t>
    </dgm:pt>
    <dgm:pt modelId="{6624EED0-A0FE-4C9A-9047-37E5115599A1}" type="parTrans" cxnId="{EC3E94EC-CD7E-40B3-A20D-E9774C99E659}">
      <dgm:prSet/>
      <dgm:spPr/>
    </dgm:pt>
    <dgm:pt modelId="{35B8C77D-4CF3-440D-A1D8-354958564F85}" type="sibTrans" cxnId="{EC3E94EC-CD7E-40B3-A20D-E9774C99E659}">
      <dgm:prSet/>
      <dgm:spPr/>
      <dgm:t>
        <a:bodyPr/>
        <a:lstStyle/>
        <a:p>
          <a:endParaRPr lang="en-GB"/>
        </a:p>
      </dgm:t>
    </dgm:pt>
    <dgm:pt modelId="{35B0D0EB-E84E-4D0F-BE15-1C0121644595}" type="pres">
      <dgm:prSet presAssocID="{B4C8BD0A-3370-46B7-B72B-FE9EEA2E59D0}" presName="cycle" presStyleCnt="0">
        <dgm:presLayoutVars>
          <dgm:dir/>
          <dgm:resizeHandles val="exact"/>
        </dgm:presLayoutVars>
      </dgm:prSet>
      <dgm:spPr/>
      <dgm:t>
        <a:bodyPr/>
        <a:lstStyle/>
        <a:p>
          <a:endParaRPr lang="en-GB"/>
        </a:p>
      </dgm:t>
    </dgm:pt>
    <dgm:pt modelId="{31CA312A-ACEC-45E0-A13A-337610106C19}" type="pres">
      <dgm:prSet presAssocID="{49F06B99-2E10-43CE-BCB5-ED746DC69CDD}" presName="node" presStyleLbl="node1" presStyleIdx="0" presStyleCnt="6" custScaleX="102874">
        <dgm:presLayoutVars>
          <dgm:bulletEnabled val="1"/>
        </dgm:presLayoutVars>
      </dgm:prSet>
      <dgm:spPr/>
      <dgm:t>
        <a:bodyPr/>
        <a:lstStyle/>
        <a:p>
          <a:endParaRPr lang="en-GB"/>
        </a:p>
      </dgm:t>
    </dgm:pt>
    <dgm:pt modelId="{85CCD21B-022A-4ADA-8A9F-4197D05C141E}" type="pres">
      <dgm:prSet presAssocID="{9F8D1C2C-15E4-42EA-B269-95496C07C8BA}" presName="sibTrans" presStyleLbl="sibTrans2D1" presStyleIdx="0" presStyleCnt="6"/>
      <dgm:spPr/>
      <dgm:t>
        <a:bodyPr/>
        <a:lstStyle/>
        <a:p>
          <a:endParaRPr lang="en-GB"/>
        </a:p>
      </dgm:t>
    </dgm:pt>
    <dgm:pt modelId="{CAB8D39F-7FF1-4F86-B389-7EFDE6160573}" type="pres">
      <dgm:prSet presAssocID="{9F8D1C2C-15E4-42EA-B269-95496C07C8BA}" presName="connectorText" presStyleLbl="sibTrans2D1" presStyleIdx="0" presStyleCnt="6"/>
      <dgm:spPr/>
      <dgm:t>
        <a:bodyPr/>
        <a:lstStyle/>
        <a:p>
          <a:endParaRPr lang="en-GB"/>
        </a:p>
      </dgm:t>
    </dgm:pt>
    <dgm:pt modelId="{25E81369-495E-4601-9129-6DCA9755F2F6}" type="pres">
      <dgm:prSet presAssocID="{689ED2B0-B8E0-4BB3-9933-41FFA1A6747C}" presName="node" presStyleLbl="node1" presStyleIdx="1" presStyleCnt="6">
        <dgm:presLayoutVars>
          <dgm:bulletEnabled val="1"/>
        </dgm:presLayoutVars>
      </dgm:prSet>
      <dgm:spPr/>
      <dgm:t>
        <a:bodyPr/>
        <a:lstStyle/>
        <a:p>
          <a:endParaRPr lang="en-GB"/>
        </a:p>
      </dgm:t>
    </dgm:pt>
    <dgm:pt modelId="{A452AAA8-D0D8-4098-B8DA-22224ADBBBF6}" type="pres">
      <dgm:prSet presAssocID="{F2690E08-2F05-4302-AD25-930718F5BCBC}" presName="sibTrans" presStyleLbl="sibTrans2D1" presStyleIdx="1" presStyleCnt="6"/>
      <dgm:spPr/>
      <dgm:t>
        <a:bodyPr/>
        <a:lstStyle/>
        <a:p>
          <a:endParaRPr lang="en-GB"/>
        </a:p>
      </dgm:t>
    </dgm:pt>
    <dgm:pt modelId="{F648B8C5-63EF-46AB-B95C-2C972D4237F8}" type="pres">
      <dgm:prSet presAssocID="{F2690E08-2F05-4302-AD25-930718F5BCBC}" presName="connectorText" presStyleLbl="sibTrans2D1" presStyleIdx="1" presStyleCnt="6"/>
      <dgm:spPr/>
      <dgm:t>
        <a:bodyPr/>
        <a:lstStyle/>
        <a:p>
          <a:endParaRPr lang="en-GB"/>
        </a:p>
      </dgm:t>
    </dgm:pt>
    <dgm:pt modelId="{5820A8E4-2499-473B-AFBE-288E77C2FF93}" type="pres">
      <dgm:prSet presAssocID="{CBCFA0C9-2F57-4AA2-B312-4941DB1FB5BB}" presName="node" presStyleLbl="node1" presStyleIdx="2" presStyleCnt="6">
        <dgm:presLayoutVars>
          <dgm:bulletEnabled val="1"/>
        </dgm:presLayoutVars>
      </dgm:prSet>
      <dgm:spPr/>
      <dgm:t>
        <a:bodyPr/>
        <a:lstStyle/>
        <a:p>
          <a:endParaRPr lang="en-GB"/>
        </a:p>
      </dgm:t>
    </dgm:pt>
    <dgm:pt modelId="{AC0B4019-B0B4-4AA9-AC5B-31B60629AE79}" type="pres">
      <dgm:prSet presAssocID="{B0DA7ACA-96D2-46C2-B768-FB72F928EB69}" presName="sibTrans" presStyleLbl="sibTrans2D1" presStyleIdx="2" presStyleCnt="6"/>
      <dgm:spPr/>
      <dgm:t>
        <a:bodyPr/>
        <a:lstStyle/>
        <a:p>
          <a:endParaRPr lang="en-GB"/>
        </a:p>
      </dgm:t>
    </dgm:pt>
    <dgm:pt modelId="{8A288427-072F-4E6D-A6A8-82633BC6E5CF}" type="pres">
      <dgm:prSet presAssocID="{B0DA7ACA-96D2-46C2-B768-FB72F928EB69}" presName="connectorText" presStyleLbl="sibTrans2D1" presStyleIdx="2" presStyleCnt="6"/>
      <dgm:spPr/>
      <dgm:t>
        <a:bodyPr/>
        <a:lstStyle/>
        <a:p>
          <a:endParaRPr lang="en-GB"/>
        </a:p>
      </dgm:t>
    </dgm:pt>
    <dgm:pt modelId="{2D080EDA-79C9-4CC8-99C6-72B9C6444340}" type="pres">
      <dgm:prSet presAssocID="{064E157F-A40D-4FA9-8762-B0321516B08C}" presName="node" presStyleLbl="node1" presStyleIdx="3" presStyleCnt="6">
        <dgm:presLayoutVars>
          <dgm:bulletEnabled val="1"/>
        </dgm:presLayoutVars>
      </dgm:prSet>
      <dgm:spPr/>
      <dgm:t>
        <a:bodyPr/>
        <a:lstStyle/>
        <a:p>
          <a:endParaRPr lang="en-GB"/>
        </a:p>
      </dgm:t>
    </dgm:pt>
    <dgm:pt modelId="{B0156383-AF69-4FDF-96A1-C0284808E0F4}" type="pres">
      <dgm:prSet presAssocID="{0DF3EC50-5949-47BF-B45A-7297857C7207}" presName="sibTrans" presStyleLbl="sibTrans2D1" presStyleIdx="3" presStyleCnt="6"/>
      <dgm:spPr/>
      <dgm:t>
        <a:bodyPr/>
        <a:lstStyle/>
        <a:p>
          <a:endParaRPr lang="en-GB"/>
        </a:p>
      </dgm:t>
    </dgm:pt>
    <dgm:pt modelId="{D68EFF99-3D85-4E90-A499-5A553667B734}" type="pres">
      <dgm:prSet presAssocID="{0DF3EC50-5949-47BF-B45A-7297857C7207}" presName="connectorText" presStyleLbl="sibTrans2D1" presStyleIdx="3" presStyleCnt="6"/>
      <dgm:spPr/>
      <dgm:t>
        <a:bodyPr/>
        <a:lstStyle/>
        <a:p>
          <a:endParaRPr lang="en-GB"/>
        </a:p>
      </dgm:t>
    </dgm:pt>
    <dgm:pt modelId="{3091C1AD-9A75-4068-AB38-C0A80348247A}" type="pres">
      <dgm:prSet presAssocID="{FA12FC8B-AF9B-4967-9901-0EB2D0A1AACE}" presName="node" presStyleLbl="node1" presStyleIdx="4" presStyleCnt="6">
        <dgm:presLayoutVars>
          <dgm:bulletEnabled val="1"/>
        </dgm:presLayoutVars>
      </dgm:prSet>
      <dgm:spPr/>
      <dgm:t>
        <a:bodyPr/>
        <a:lstStyle/>
        <a:p>
          <a:endParaRPr lang="en-GB"/>
        </a:p>
      </dgm:t>
    </dgm:pt>
    <dgm:pt modelId="{63DACEF4-2BEB-4CF3-B9C3-BDA3837E02E8}" type="pres">
      <dgm:prSet presAssocID="{35B8C77D-4CF3-440D-A1D8-354958564F85}" presName="sibTrans" presStyleLbl="sibTrans2D1" presStyleIdx="4" presStyleCnt="6"/>
      <dgm:spPr/>
      <dgm:t>
        <a:bodyPr/>
        <a:lstStyle/>
        <a:p>
          <a:endParaRPr lang="en-GB"/>
        </a:p>
      </dgm:t>
    </dgm:pt>
    <dgm:pt modelId="{AF0D5A16-D79D-4FF0-B401-2E4D0949644B}" type="pres">
      <dgm:prSet presAssocID="{35B8C77D-4CF3-440D-A1D8-354958564F85}" presName="connectorText" presStyleLbl="sibTrans2D1" presStyleIdx="4" presStyleCnt="6"/>
      <dgm:spPr/>
      <dgm:t>
        <a:bodyPr/>
        <a:lstStyle/>
        <a:p>
          <a:endParaRPr lang="en-GB"/>
        </a:p>
      </dgm:t>
    </dgm:pt>
    <dgm:pt modelId="{DCF4B0A1-B2C5-4615-BDAC-FAB3A2CD6B11}" type="pres">
      <dgm:prSet presAssocID="{CC195DED-5B01-4FD4-AE83-873F8752AB83}" presName="node" presStyleLbl="node1" presStyleIdx="5" presStyleCnt="6">
        <dgm:presLayoutVars>
          <dgm:bulletEnabled val="1"/>
        </dgm:presLayoutVars>
      </dgm:prSet>
      <dgm:spPr/>
      <dgm:t>
        <a:bodyPr/>
        <a:lstStyle/>
        <a:p>
          <a:endParaRPr lang="en-GB"/>
        </a:p>
      </dgm:t>
    </dgm:pt>
    <dgm:pt modelId="{5729918D-4C13-490C-93CF-E8C39E4EA210}" type="pres">
      <dgm:prSet presAssocID="{36C7A141-081E-4A98-8F64-011B50432317}" presName="sibTrans" presStyleLbl="sibTrans2D1" presStyleIdx="5" presStyleCnt="6"/>
      <dgm:spPr/>
      <dgm:t>
        <a:bodyPr/>
        <a:lstStyle/>
        <a:p>
          <a:endParaRPr lang="en-GB"/>
        </a:p>
      </dgm:t>
    </dgm:pt>
    <dgm:pt modelId="{4F7E4482-5AF6-4126-A8F9-0B524EA2DA68}" type="pres">
      <dgm:prSet presAssocID="{36C7A141-081E-4A98-8F64-011B50432317}" presName="connectorText" presStyleLbl="sibTrans2D1" presStyleIdx="5" presStyleCnt="6"/>
      <dgm:spPr/>
      <dgm:t>
        <a:bodyPr/>
        <a:lstStyle/>
        <a:p>
          <a:endParaRPr lang="en-GB"/>
        </a:p>
      </dgm:t>
    </dgm:pt>
  </dgm:ptLst>
  <dgm:cxnLst>
    <dgm:cxn modelId="{34E8E64D-C47B-4C2A-8263-44843EE43A01}" type="presOf" srcId="{B0DA7ACA-96D2-46C2-B768-FB72F928EB69}" destId="{8A288427-072F-4E6D-A6A8-82633BC6E5CF}" srcOrd="1" destOrd="0" presId="urn:microsoft.com/office/officeart/2005/8/layout/cycle2"/>
    <dgm:cxn modelId="{E2A74AAB-699D-4168-98EF-B79394557541}" type="presOf" srcId="{F2690E08-2F05-4302-AD25-930718F5BCBC}" destId="{A452AAA8-D0D8-4098-B8DA-22224ADBBBF6}" srcOrd="0" destOrd="0" presId="urn:microsoft.com/office/officeart/2005/8/layout/cycle2"/>
    <dgm:cxn modelId="{1E5E4C94-4FC6-44DF-97F7-23F1A9CEF6A8}" srcId="{B4C8BD0A-3370-46B7-B72B-FE9EEA2E59D0}" destId="{49F06B99-2E10-43CE-BCB5-ED746DC69CDD}" srcOrd="0" destOrd="0" parTransId="{9F1CB2C7-B821-473A-A0FB-B630D55EDD8C}" sibTransId="{9F8D1C2C-15E4-42EA-B269-95496C07C8BA}"/>
    <dgm:cxn modelId="{2F9E018A-2D4D-4899-9658-38644DB07BDF}" type="presOf" srcId="{36C7A141-081E-4A98-8F64-011B50432317}" destId="{5729918D-4C13-490C-93CF-E8C39E4EA210}" srcOrd="0" destOrd="0" presId="urn:microsoft.com/office/officeart/2005/8/layout/cycle2"/>
    <dgm:cxn modelId="{825A72B7-4313-4EB6-9494-44C1836BBCE8}" type="presOf" srcId="{689ED2B0-B8E0-4BB3-9933-41FFA1A6747C}" destId="{25E81369-495E-4601-9129-6DCA9755F2F6}" srcOrd="0" destOrd="0" presId="urn:microsoft.com/office/officeart/2005/8/layout/cycle2"/>
    <dgm:cxn modelId="{E747BE67-099D-4EA2-950C-DF08AB0DE9C6}" type="presOf" srcId="{0DF3EC50-5949-47BF-B45A-7297857C7207}" destId="{D68EFF99-3D85-4E90-A499-5A553667B734}" srcOrd="1" destOrd="0" presId="urn:microsoft.com/office/officeart/2005/8/layout/cycle2"/>
    <dgm:cxn modelId="{1434E7D0-2764-4410-96A2-A1939FF64216}" type="presOf" srcId="{FA12FC8B-AF9B-4967-9901-0EB2D0A1AACE}" destId="{3091C1AD-9A75-4068-AB38-C0A80348247A}" srcOrd="0" destOrd="0" presId="urn:microsoft.com/office/officeart/2005/8/layout/cycle2"/>
    <dgm:cxn modelId="{8D244793-0847-4659-99EF-591CBAF2447E}" srcId="{B4C8BD0A-3370-46B7-B72B-FE9EEA2E59D0}" destId="{689ED2B0-B8E0-4BB3-9933-41FFA1A6747C}" srcOrd="1" destOrd="0" parTransId="{398544AE-3D78-4F2F-8B7E-2F1B2BA0819D}" sibTransId="{F2690E08-2F05-4302-AD25-930718F5BCBC}"/>
    <dgm:cxn modelId="{EED3452F-B91F-4D12-A958-77E63572EEBE}" type="presOf" srcId="{9F8D1C2C-15E4-42EA-B269-95496C07C8BA}" destId="{85CCD21B-022A-4ADA-8A9F-4197D05C141E}" srcOrd="0" destOrd="0" presId="urn:microsoft.com/office/officeart/2005/8/layout/cycle2"/>
    <dgm:cxn modelId="{0EC78393-8CA7-4A95-AF7B-DFF78809AA3F}" type="presOf" srcId="{CBCFA0C9-2F57-4AA2-B312-4941DB1FB5BB}" destId="{5820A8E4-2499-473B-AFBE-288E77C2FF93}" srcOrd="0" destOrd="0" presId="urn:microsoft.com/office/officeart/2005/8/layout/cycle2"/>
    <dgm:cxn modelId="{6D0C3E38-D69B-493F-B01A-59A43C9E9B29}" srcId="{B4C8BD0A-3370-46B7-B72B-FE9EEA2E59D0}" destId="{CC195DED-5B01-4FD4-AE83-873F8752AB83}" srcOrd="5" destOrd="0" parTransId="{6A71E08D-379C-404B-AADB-99D35628138A}" sibTransId="{36C7A141-081E-4A98-8F64-011B50432317}"/>
    <dgm:cxn modelId="{77FF9ED9-A462-4B59-86A6-73DACFD40C64}" type="presOf" srcId="{9F8D1C2C-15E4-42EA-B269-95496C07C8BA}" destId="{CAB8D39F-7FF1-4F86-B389-7EFDE6160573}" srcOrd="1" destOrd="0" presId="urn:microsoft.com/office/officeart/2005/8/layout/cycle2"/>
    <dgm:cxn modelId="{5847547F-BF8F-47D9-8003-664A90345BE4}" type="presOf" srcId="{35B8C77D-4CF3-440D-A1D8-354958564F85}" destId="{63DACEF4-2BEB-4CF3-B9C3-BDA3837E02E8}" srcOrd="0" destOrd="0" presId="urn:microsoft.com/office/officeart/2005/8/layout/cycle2"/>
    <dgm:cxn modelId="{576094BE-7920-40AA-B06D-E84B5CFB3D39}" type="presOf" srcId="{36C7A141-081E-4A98-8F64-011B50432317}" destId="{4F7E4482-5AF6-4126-A8F9-0B524EA2DA68}" srcOrd="1" destOrd="0" presId="urn:microsoft.com/office/officeart/2005/8/layout/cycle2"/>
    <dgm:cxn modelId="{DC4EBB4C-FD50-474A-89EE-012B1DF2AE20}" type="presOf" srcId="{064E157F-A40D-4FA9-8762-B0321516B08C}" destId="{2D080EDA-79C9-4CC8-99C6-72B9C6444340}" srcOrd="0" destOrd="0" presId="urn:microsoft.com/office/officeart/2005/8/layout/cycle2"/>
    <dgm:cxn modelId="{3E3E9051-73BD-4FBB-A751-CB772E78EF97}" type="presOf" srcId="{49F06B99-2E10-43CE-BCB5-ED746DC69CDD}" destId="{31CA312A-ACEC-45E0-A13A-337610106C19}" srcOrd="0" destOrd="0" presId="urn:microsoft.com/office/officeart/2005/8/layout/cycle2"/>
    <dgm:cxn modelId="{EC3E94EC-CD7E-40B3-A20D-E9774C99E659}" srcId="{B4C8BD0A-3370-46B7-B72B-FE9EEA2E59D0}" destId="{FA12FC8B-AF9B-4967-9901-0EB2D0A1AACE}" srcOrd="4" destOrd="0" parTransId="{6624EED0-A0FE-4C9A-9047-37E5115599A1}" sibTransId="{35B8C77D-4CF3-440D-A1D8-354958564F85}"/>
    <dgm:cxn modelId="{06D9E02C-CC9D-48F4-8D92-28D6749D7B7F}" srcId="{B4C8BD0A-3370-46B7-B72B-FE9EEA2E59D0}" destId="{CBCFA0C9-2F57-4AA2-B312-4941DB1FB5BB}" srcOrd="2" destOrd="0" parTransId="{07D301C2-0B7E-498D-9EFA-9F4150E11441}" sibTransId="{B0DA7ACA-96D2-46C2-B768-FB72F928EB69}"/>
    <dgm:cxn modelId="{2AE6C536-A3CC-49D4-A2D4-0349D2F8202B}" type="presOf" srcId="{B0DA7ACA-96D2-46C2-B768-FB72F928EB69}" destId="{AC0B4019-B0B4-4AA9-AC5B-31B60629AE79}" srcOrd="0" destOrd="0" presId="urn:microsoft.com/office/officeart/2005/8/layout/cycle2"/>
    <dgm:cxn modelId="{2A95CBDB-7CF5-49C2-B0E6-3A2AB3FCEB61}" type="presOf" srcId="{CC195DED-5B01-4FD4-AE83-873F8752AB83}" destId="{DCF4B0A1-B2C5-4615-BDAC-FAB3A2CD6B11}" srcOrd="0" destOrd="0" presId="urn:microsoft.com/office/officeart/2005/8/layout/cycle2"/>
    <dgm:cxn modelId="{3FC18C01-0F12-4523-8728-3FB5178DF232}" type="presOf" srcId="{F2690E08-2F05-4302-AD25-930718F5BCBC}" destId="{F648B8C5-63EF-46AB-B95C-2C972D4237F8}" srcOrd="1" destOrd="0" presId="urn:microsoft.com/office/officeart/2005/8/layout/cycle2"/>
    <dgm:cxn modelId="{383E5A1A-774B-4E74-85F3-B88DE9A49175}" type="presOf" srcId="{35B8C77D-4CF3-440D-A1D8-354958564F85}" destId="{AF0D5A16-D79D-4FF0-B401-2E4D0949644B}" srcOrd="1" destOrd="0" presId="urn:microsoft.com/office/officeart/2005/8/layout/cycle2"/>
    <dgm:cxn modelId="{A8B7B10D-A54D-4A4D-9177-CACD6FAD04BC}" srcId="{B4C8BD0A-3370-46B7-B72B-FE9EEA2E59D0}" destId="{064E157F-A40D-4FA9-8762-B0321516B08C}" srcOrd="3" destOrd="0" parTransId="{28D7FBF2-2469-4907-84DF-143D391B4E59}" sibTransId="{0DF3EC50-5949-47BF-B45A-7297857C7207}"/>
    <dgm:cxn modelId="{AC95CB14-A180-4704-BFF7-73D3664A74BD}" type="presOf" srcId="{0DF3EC50-5949-47BF-B45A-7297857C7207}" destId="{B0156383-AF69-4FDF-96A1-C0284808E0F4}" srcOrd="0" destOrd="0" presId="urn:microsoft.com/office/officeart/2005/8/layout/cycle2"/>
    <dgm:cxn modelId="{20646FCE-EAE7-47F8-A73E-A26227C37D75}" type="presOf" srcId="{B4C8BD0A-3370-46B7-B72B-FE9EEA2E59D0}" destId="{35B0D0EB-E84E-4D0F-BE15-1C0121644595}" srcOrd="0" destOrd="0" presId="urn:microsoft.com/office/officeart/2005/8/layout/cycle2"/>
    <dgm:cxn modelId="{17321622-4A4D-41FA-9AA6-62EB7395D8C0}" type="presParOf" srcId="{35B0D0EB-E84E-4D0F-BE15-1C0121644595}" destId="{31CA312A-ACEC-45E0-A13A-337610106C19}" srcOrd="0" destOrd="0" presId="urn:microsoft.com/office/officeart/2005/8/layout/cycle2"/>
    <dgm:cxn modelId="{B0E167AB-C59B-4F3E-9BEA-9A67B9CDE160}" type="presParOf" srcId="{35B0D0EB-E84E-4D0F-BE15-1C0121644595}" destId="{85CCD21B-022A-4ADA-8A9F-4197D05C141E}" srcOrd="1" destOrd="0" presId="urn:microsoft.com/office/officeart/2005/8/layout/cycle2"/>
    <dgm:cxn modelId="{93217568-C90E-436C-9BCF-220B1F9A4C2B}" type="presParOf" srcId="{85CCD21B-022A-4ADA-8A9F-4197D05C141E}" destId="{CAB8D39F-7FF1-4F86-B389-7EFDE6160573}" srcOrd="0" destOrd="0" presId="urn:microsoft.com/office/officeart/2005/8/layout/cycle2"/>
    <dgm:cxn modelId="{C9C5E5BD-6BDA-4319-B768-2A4E5E9D3985}" type="presParOf" srcId="{35B0D0EB-E84E-4D0F-BE15-1C0121644595}" destId="{25E81369-495E-4601-9129-6DCA9755F2F6}" srcOrd="2" destOrd="0" presId="urn:microsoft.com/office/officeart/2005/8/layout/cycle2"/>
    <dgm:cxn modelId="{05CF7EE7-0DE4-4B86-B60B-99B48F4F22C8}" type="presParOf" srcId="{35B0D0EB-E84E-4D0F-BE15-1C0121644595}" destId="{A452AAA8-D0D8-4098-B8DA-22224ADBBBF6}" srcOrd="3" destOrd="0" presId="urn:microsoft.com/office/officeart/2005/8/layout/cycle2"/>
    <dgm:cxn modelId="{0D95F0E1-D1B9-4F6B-81D7-22545FFE1BBF}" type="presParOf" srcId="{A452AAA8-D0D8-4098-B8DA-22224ADBBBF6}" destId="{F648B8C5-63EF-46AB-B95C-2C972D4237F8}" srcOrd="0" destOrd="0" presId="urn:microsoft.com/office/officeart/2005/8/layout/cycle2"/>
    <dgm:cxn modelId="{76F25D25-F42B-467B-A242-D6CE1DFB8B9D}" type="presParOf" srcId="{35B0D0EB-E84E-4D0F-BE15-1C0121644595}" destId="{5820A8E4-2499-473B-AFBE-288E77C2FF93}" srcOrd="4" destOrd="0" presId="urn:microsoft.com/office/officeart/2005/8/layout/cycle2"/>
    <dgm:cxn modelId="{02DC89DA-9557-4F5D-A610-C98E8A1292AF}" type="presParOf" srcId="{35B0D0EB-E84E-4D0F-BE15-1C0121644595}" destId="{AC0B4019-B0B4-4AA9-AC5B-31B60629AE79}" srcOrd="5" destOrd="0" presId="urn:microsoft.com/office/officeart/2005/8/layout/cycle2"/>
    <dgm:cxn modelId="{7EBB059D-0D68-44B4-B624-BC83FD5C2D0E}" type="presParOf" srcId="{AC0B4019-B0B4-4AA9-AC5B-31B60629AE79}" destId="{8A288427-072F-4E6D-A6A8-82633BC6E5CF}" srcOrd="0" destOrd="0" presId="urn:microsoft.com/office/officeart/2005/8/layout/cycle2"/>
    <dgm:cxn modelId="{B2531578-4F50-4853-B9EC-79C18EE3C4FA}" type="presParOf" srcId="{35B0D0EB-E84E-4D0F-BE15-1C0121644595}" destId="{2D080EDA-79C9-4CC8-99C6-72B9C6444340}" srcOrd="6" destOrd="0" presId="urn:microsoft.com/office/officeart/2005/8/layout/cycle2"/>
    <dgm:cxn modelId="{6524A413-6D81-4F3A-8F1A-6EC823AAB3C1}" type="presParOf" srcId="{35B0D0EB-E84E-4D0F-BE15-1C0121644595}" destId="{B0156383-AF69-4FDF-96A1-C0284808E0F4}" srcOrd="7" destOrd="0" presId="urn:microsoft.com/office/officeart/2005/8/layout/cycle2"/>
    <dgm:cxn modelId="{D4A09B46-9C08-40FC-B32D-F5FE79501B52}" type="presParOf" srcId="{B0156383-AF69-4FDF-96A1-C0284808E0F4}" destId="{D68EFF99-3D85-4E90-A499-5A553667B734}" srcOrd="0" destOrd="0" presId="urn:microsoft.com/office/officeart/2005/8/layout/cycle2"/>
    <dgm:cxn modelId="{86C8C20A-948A-44C5-8780-70C4653E3AD0}" type="presParOf" srcId="{35B0D0EB-E84E-4D0F-BE15-1C0121644595}" destId="{3091C1AD-9A75-4068-AB38-C0A80348247A}" srcOrd="8" destOrd="0" presId="urn:microsoft.com/office/officeart/2005/8/layout/cycle2"/>
    <dgm:cxn modelId="{22981D88-6F45-43A8-B824-889A3785A301}" type="presParOf" srcId="{35B0D0EB-E84E-4D0F-BE15-1C0121644595}" destId="{63DACEF4-2BEB-4CF3-B9C3-BDA3837E02E8}" srcOrd="9" destOrd="0" presId="urn:microsoft.com/office/officeart/2005/8/layout/cycle2"/>
    <dgm:cxn modelId="{D1A1D799-8957-4FE1-A425-A12899348E26}" type="presParOf" srcId="{63DACEF4-2BEB-4CF3-B9C3-BDA3837E02E8}" destId="{AF0D5A16-D79D-4FF0-B401-2E4D0949644B}" srcOrd="0" destOrd="0" presId="urn:microsoft.com/office/officeart/2005/8/layout/cycle2"/>
    <dgm:cxn modelId="{79F20D18-12ED-4143-ACA9-93C30FAE9338}" type="presParOf" srcId="{35B0D0EB-E84E-4D0F-BE15-1C0121644595}" destId="{DCF4B0A1-B2C5-4615-BDAC-FAB3A2CD6B11}" srcOrd="10" destOrd="0" presId="urn:microsoft.com/office/officeart/2005/8/layout/cycle2"/>
    <dgm:cxn modelId="{AE21AFD1-2B12-4225-87F4-A5B0804A6A96}" type="presParOf" srcId="{35B0D0EB-E84E-4D0F-BE15-1C0121644595}" destId="{5729918D-4C13-490C-93CF-E8C39E4EA210}" srcOrd="11" destOrd="0" presId="urn:microsoft.com/office/officeart/2005/8/layout/cycle2"/>
    <dgm:cxn modelId="{D8A25249-21E2-48A7-AF99-D58080F352DF}" type="presParOf" srcId="{5729918D-4C13-490C-93CF-E8C39E4EA210}" destId="{4F7E4482-5AF6-4126-A8F9-0B524EA2DA68}"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4C8BD0A-3370-46B7-B72B-FE9EEA2E59D0}" type="doc">
      <dgm:prSet loTypeId="urn:microsoft.com/office/officeart/2005/8/layout/cycle2" loCatId="cycle" qsTypeId="urn:microsoft.com/office/officeart/2005/8/quickstyle/3d1" qsCatId="3D" csTypeId="urn:microsoft.com/office/officeart/2005/8/colors/colorful4" csCatId="colorful" phldr="1"/>
      <dgm:spPr/>
      <dgm:t>
        <a:bodyPr/>
        <a:lstStyle/>
        <a:p>
          <a:endParaRPr lang="en-GB"/>
        </a:p>
      </dgm:t>
    </dgm:pt>
    <dgm:pt modelId="{689ED2B0-B8E0-4BB3-9933-41FFA1A6747C}">
      <dgm:prSet phldrT="[Text]" custT="1"/>
      <dgm:spPr/>
      <dgm:t>
        <a:bodyPr/>
        <a:lstStyle/>
        <a:p>
          <a:r>
            <a:rPr lang="en-GB" sz="1200" b="1" dirty="0" smtClean="0"/>
            <a:t>Interacting respectfully </a:t>
          </a:r>
          <a:endParaRPr lang="en-GB" sz="1200" b="1" dirty="0"/>
        </a:p>
      </dgm:t>
    </dgm:pt>
    <dgm:pt modelId="{398544AE-3D78-4F2F-8B7E-2F1B2BA0819D}" type="parTrans" cxnId="{8D244793-0847-4659-99EF-591CBAF2447E}">
      <dgm:prSet/>
      <dgm:spPr/>
      <dgm:t>
        <a:bodyPr/>
        <a:lstStyle/>
        <a:p>
          <a:endParaRPr lang="en-GB"/>
        </a:p>
      </dgm:t>
    </dgm:pt>
    <dgm:pt modelId="{F2690E08-2F05-4302-AD25-930718F5BCBC}" type="sibTrans" cxnId="{8D244793-0847-4659-99EF-591CBAF2447E}">
      <dgm:prSet/>
      <dgm:spPr/>
      <dgm:t>
        <a:bodyPr/>
        <a:lstStyle/>
        <a:p>
          <a:endParaRPr lang="en-GB"/>
        </a:p>
      </dgm:t>
    </dgm:pt>
    <dgm:pt modelId="{49F06B99-2E10-43CE-BCB5-ED746DC69CDD}">
      <dgm:prSet phldrT="[Text]" custT="1"/>
      <dgm:spPr/>
      <dgm:t>
        <a:bodyPr/>
        <a:lstStyle/>
        <a:p>
          <a:r>
            <a:rPr lang="en-GB" sz="1000" b="1" dirty="0" smtClean="0"/>
            <a:t>Knowing and understanding intercultural issues</a:t>
          </a:r>
          <a:endParaRPr lang="en-GB" sz="1000" b="1" dirty="0"/>
        </a:p>
      </dgm:t>
    </dgm:pt>
    <dgm:pt modelId="{9F1CB2C7-B821-473A-A0FB-B630D55EDD8C}" type="parTrans" cxnId="{1E5E4C94-4FC6-44DF-97F7-23F1A9CEF6A8}">
      <dgm:prSet/>
      <dgm:spPr/>
      <dgm:t>
        <a:bodyPr/>
        <a:lstStyle/>
        <a:p>
          <a:endParaRPr lang="en-GB"/>
        </a:p>
      </dgm:t>
    </dgm:pt>
    <dgm:pt modelId="{9F8D1C2C-15E4-42EA-B269-95496C07C8BA}" type="sibTrans" cxnId="{1E5E4C94-4FC6-44DF-97F7-23F1A9CEF6A8}">
      <dgm:prSet/>
      <dgm:spPr/>
      <dgm:t>
        <a:bodyPr/>
        <a:lstStyle/>
        <a:p>
          <a:endParaRPr lang="en-GB"/>
        </a:p>
      </dgm:t>
    </dgm:pt>
    <dgm:pt modelId="{CBCFA0C9-2F57-4AA2-B312-4941DB1FB5BB}">
      <dgm:prSet phldrT="[Text]" custT="1"/>
      <dgm:spPr/>
      <dgm:t>
        <a:bodyPr/>
        <a:lstStyle/>
        <a:p>
          <a:r>
            <a:rPr lang="en-GB" sz="1200" b="1" dirty="0" smtClean="0"/>
            <a:t>Empathy</a:t>
          </a:r>
          <a:endParaRPr lang="en-GB" sz="1200" b="1" dirty="0"/>
        </a:p>
      </dgm:t>
    </dgm:pt>
    <dgm:pt modelId="{07D301C2-0B7E-498D-9EFA-9F4150E11441}" type="parTrans" cxnId="{06D9E02C-CC9D-48F4-8D92-28D6749D7B7F}">
      <dgm:prSet/>
      <dgm:spPr/>
      <dgm:t>
        <a:bodyPr/>
        <a:lstStyle/>
        <a:p>
          <a:endParaRPr lang="en-GB"/>
        </a:p>
      </dgm:t>
    </dgm:pt>
    <dgm:pt modelId="{B0DA7ACA-96D2-46C2-B768-FB72F928EB69}" type="sibTrans" cxnId="{06D9E02C-CC9D-48F4-8D92-28D6749D7B7F}">
      <dgm:prSet/>
      <dgm:spPr/>
      <dgm:t>
        <a:bodyPr/>
        <a:lstStyle/>
        <a:p>
          <a:endParaRPr lang="en-GB"/>
        </a:p>
      </dgm:t>
    </dgm:pt>
    <dgm:pt modelId="{064E157F-A40D-4FA9-8762-B0321516B08C}">
      <dgm:prSet phldrT="[Text]" custT="1"/>
      <dgm:spPr>
        <a:solidFill>
          <a:srgbClr val="FF0000"/>
        </a:solidFill>
      </dgm:spPr>
      <dgm:t>
        <a:bodyPr/>
        <a:lstStyle/>
        <a:p>
          <a:r>
            <a:rPr lang="en-GB" sz="1200" b="1" dirty="0" smtClean="0"/>
            <a:t>Openness to other cultures</a:t>
          </a:r>
          <a:endParaRPr lang="en-GB" sz="1200" b="1" dirty="0"/>
        </a:p>
      </dgm:t>
    </dgm:pt>
    <dgm:pt modelId="{28D7FBF2-2469-4907-84DF-143D391B4E59}" type="parTrans" cxnId="{A8B7B10D-A54D-4A4D-9177-CACD6FAD04BC}">
      <dgm:prSet/>
      <dgm:spPr/>
      <dgm:t>
        <a:bodyPr/>
        <a:lstStyle/>
        <a:p>
          <a:endParaRPr lang="en-GB"/>
        </a:p>
      </dgm:t>
    </dgm:pt>
    <dgm:pt modelId="{0DF3EC50-5949-47BF-B45A-7297857C7207}" type="sibTrans" cxnId="{A8B7B10D-A54D-4A4D-9177-CACD6FAD04BC}">
      <dgm:prSet/>
      <dgm:spPr/>
      <dgm:t>
        <a:bodyPr/>
        <a:lstStyle/>
        <a:p>
          <a:endParaRPr lang="en-GB"/>
        </a:p>
      </dgm:t>
    </dgm:pt>
    <dgm:pt modelId="{CC195DED-5B01-4FD4-AE83-873F8752AB83}">
      <dgm:prSet phldrT="[Text]" custT="1"/>
      <dgm:spPr/>
      <dgm:t>
        <a:bodyPr/>
        <a:lstStyle/>
        <a:p>
          <a:r>
            <a:rPr lang="en-GB" sz="1200" b="1" dirty="0" err="1" smtClean="0"/>
            <a:t>Respon-sibility</a:t>
          </a:r>
          <a:endParaRPr lang="en-GB" sz="1200" b="1" dirty="0"/>
        </a:p>
      </dgm:t>
    </dgm:pt>
    <dgm:pt modelId="{6A71E08D-379C-404B-AADB-99D35628138A}" type="parTrans" cxnId="{6D0C3E38-D69B-493F-B01A-59A43C9E9B29}">
      <dgm:prSet/>
      <dgm:spPr/>
      <dgm:t>
        <a:bodyPr/>
        <a:lstStyle/>
        <a:p>
          <a:endParaRPr lang="en-GB"/>
        </a:p>
      </dgm:t>
    </dgm:pt>
    <dgm:pt modelId="{36C7A141-081E-4A98-8F64-011B50432317}" type="sibTrans" cxnId="{6D0C3E38-D69B-493F-B01A-59A43C9E9B29}">
      <dgm:prSet/>
      <dgm:spPr/>
      <dgm:t>
        <a:bodyPr/>
        <a:lstStyle/>
        <a:p>
          <a:endParaRPr lang="en-GB"/>
        </a:p>
      </dgm:t>
    </dgm:pt>
    <dgm:pt modelId="{E284CC0C-EED9-4F49-998E-9BF94475377A}">
      <dgm:prSet phldrT="[Text]" custT="1"/>
      <dgm:spPr/>
      <dgm:t>
        <a:bodyPr/>
        <a:lstStyle/>
        <a:p>
          <a:r>
            <a:rPr lang="en-GB" sz="1200" b="1" dirty="0" smtClean="0"/>
            <a:t>Respect for cultural otherness</a:t>
          </a:r>
          <a:endParaRPr lang="en-GB" sz="1200" b="1" dirty="0"/>
        </a:p>
      </dgm:t>
    </dgm:pt>
    <dgm:pt modelId="{7DDF9570-B8C1-4C7A-9086-4DC04128E22B}" type="parTrans" cxnId="{BCAFAF89-87BA-42EA-8754-4722FAD6CB21}">
      <dgm:prSet/>
      <dgm:spPr/>
    </dgm:pt>
    <dgm:pt modelId="{A1C39F92-20B0-47AC-98E0-A054352DC378}" type="sibTrans" cxnId="{BCAFAF89-87BA-42EA-8754-4722FAD6CB21}">
      <dgm:prSet/>
      <dgm:spPr/>
      <dgm:t>
        <a:bodyPr/>
        <a:lstStyle/>
        <a:p>
          <a:endParaRPr lang="en-GB"/>
        </a:p>
      </dgm:t>
    </dgm:pt>
    <dgm:pt modelId="{35B0D0EB-E84E-4D0F-BE15-1C0121644595}" type="pres">
      <dgm:prSet presAssocID="{B4C8BD0A-3370-46B7-B72B-FE9EEA2E59D0}" presName="cycle" presStyleCnt="0">
        <dgm:presLayoutVars>
          <dgm:dir/>
          <dgm:resizeHandles val="exact"/>
        </dgm:presLayoutVars>
      </dgm:prSet>
      <dgm:spPr/>
      <dgm:t>
        <a:bodyPr/>
        <a:lstStyle/>
        <a:p>
          <a:endParaRPr lang="en-GB"/>
        </a:p>
      </dgm:t>
    </dgm:pt>
    <dgm:pt modelId="{31CA312A-ACEC-45E0-A13A-337610106C19}" type="pres">
      <dgm:prSet presAssocID="{49F06B99-2E10-43CE-BCB5-ED746DC69CDD}" presName="node" presStyleLbl="node1" presStyleIdx="0" presStyleCnt="6" custScaleX="102874">
        <dgm:presLayoutVars>
          <dgm:bulletEnabled val="1"/>
        </dgm:presLayoutVars>
      </dgm:prSet>
      <dgm:spPr/>
      <dgm:t>
        <a:bodyPr/>
        <a:lstStyle/>
        <a:p>
          <a:endParaRPr lang="en-GB"/>
        </a:p>
      </dgm:t>
    </dgm:pt>
    <dgm:pt modelId="{85CCD21B-022A-4ADA-8A9F-4197D05C141E}" type="pres">
      <dgm:prSet presAssocID="{9F8D1C2C-15E4-42EA-B269-95496C07C8BA}" presName="sibTrans" presStyleLbl="sibTrans2D1" presStyleIdx="0" presStyleCnt="6"/>
      <dgm:spPr/>
      <dgm:t>
        <a:bodyPr/>
        <a:lstStyle/>
        <a:p>
          <a:endParaRPr lang="en-GB"/>
        </a:p>
      </dgm:t>
    </dgm:pt>
    <dgm:pt modelId="{CAB8D39F-7FF1-4F86-B389-7EFDE6160573}" type="pres">
      <dgm:prSet presAssocID="{9F8D1C2C-15E4-42EA-B269-95496C07C8BA}" presName="connectorText" presStyleLbl="sibTrans2D1" presStyleIdx="0" presStyleCnt="6"/>
      <dgm:spPr/>
      <dgm:t>
        <a:bodyPr/>
        <a:lstStyle/>
        <a:p>
          <a:endParaRPr lang="en-GB"/>
        </a:p>
      </dgm:t>
    </dgm:pt>
    <dgm:pt modelId="{25E81369-495E-4601-9129-6DCA9755F2F6}" type="pres">
      <dgm:prSet presAssocID="{689ED2B0-B8E0-4BB3-9933-41FFA1A6747C}" presName="node" presStyleLbl="node1" presStyleIdx="1" presStyleCnt="6">
        <dgm:presLayoutVars>
          <dgm:bulletEnabled val="1"/>
        </dgm:presLayoutVars>
      </dgm:prSet>
      <dgm:spPr/>
      <dgm:t>
        <a:bodyPr/>
        <a:lstStyle/>
        <a:p>
          <a:endParaRPr lang="en-GB"/>
        </a:p>
      </dgm:t>
    </dgm:pt>
    <dgm:pt modelId="{A452AAA8-D0D8-4098-B8DA-22224ADBBBF6}" type="pres">
      <dgm:prSet presAssocID="{F2690E08-2F05-4302-AD25-930718F5BCBC}" presName="sibTrans" presStyleLbl="sibTrans2D1" presStyleIdx="1" presStyleCnt="6"/>
      <dgm:spPr/>
      <dgm:t>
        <a:bodyPr/>
        <a:lstStyle/>
        <a:p>
          <a:endParaRPr lang="en-GB"/>
        </a:p>
      </dgm:t>
    </dgm:pt>
    <dgm:pt modelId="{F648B8C5-63EF-46AB-B95C-2C972D4237F8}" type="pres">
      <dgm:prSet presAssocID="{F2690E08-2F05-4302-AD25-930718F5BCBC}" presName="connectorText" presStyleLbl="sibTrans2D1" presStyleIdx="1" presStyleCnt="6"/>
      <dgm:spPr/>
      <dgm:t>
        <a:bodyPr/>
        <a:lstStyle/>
        <a:p>
          <a:endParaRPr lang="en-GB"/>
        </a:p>
      </dgm:t>
    </dgm:pt>
    <dgm:pt modelId="{5820A8E4-2499-473B-AFBE-288E77C2FF93}" type="pres">
      <dgm:prSet presAssocID="{CBCFA0C9-2F57-4AA2-B312-4941DB1FB5BB}" presName="node" presStyleLbl="node1" presStyleIdx="2" presStyleCnt="6">
        <dgm:presLayoutVars>
          <dgm:bulletEnabled val="1"/>
        </dgm:presLayoutVars>
      </dgm:prSet>
      <dgm:spPr/>
      <dgm:t>
        <a:bodyPr/>
        <a:lstStyle/>
        <a:p>
          <a:endParaRPr lang="en-GB"/>
        </a:p>
      </dgm:t>
    </dgm:pt>
    <dgm:pt modelId="{AC0B4019-B0B4-4AA9-AC5B-31B60629AE79}" type="pres">
      <dgm:prSet presAssocID="{B0DA7ACA-96D2-46C2-B768-FB72F928EB69}" presName="sibTrans" presStyleLbl="sibTrans2D1" presStyleIdx="2" presStyleCnt="6"/>
      <dgm:spPr/>
      <dgm:t>
        <a:bodyPr/>
        <a:lstStyle/>
        <a:p>
          <a:endParaRPr lang="en-GB"/>
        </a:p>
      </dgm:t>
    </dgm:pt>
    <dgm:pt modelId="{8A288427-072F-4E6D-A6A8-82633BC6E5CF}" type="pres">
      <dgm:prSet presAssocID="{B0DA7ACA-96D2-46C2-B768-FB72F928EB69}" presName="connectorText" presStyleLbl="sibTrans2D1" presStyleIdx="2" presStyleCnt="6"/>
      <dgm:spPr/>
      <dgm:t>
        <a:bodyPr/>
        <a:lstStyle/>
        <a:p>
          <a:endParaRPr lang="en-GB"/>
        </a:p>
      </dgm:t>
    </dgm:pt>
    <dgm:pt modelId="{2D080EDA-79C9-4CC8-99C6-72B9C6444340}" type="pres">
      <dgm:prSet presAssocID="{064E157F-A40D-4FA9-8762-B0321516B08C}" presName="node" presStyleLbl="node1" presStyleIdx="3" presStyleCnt="6">
        <dgm:presLayoutVars>
          <dgm:bulletEnabled val="1"/>
        </dgm:presLayoutVars>
      </dgm:prSet>
      <dgm:spPr/>
      <dgm:t>
        <a:bodyPr/>
        <a:lstStyle/>
        <a:p>
          <a:endParaRPr lang="en-GB"/>
        </a:p>
      </dgm:t>
    </dgm:pt>
    <dgm:pt modelId="{B0156383-AF69-4FDF-96A1-C0284808E0F4}" type="pres">
      <dgm:prSet presAssocID="{0DF3EC50-5949-47BF-B45A-7297857C7207}" presName="sibTrans" presStyleLbl="sibTrans2D1" presStyleIdx="3" presStyleCnt="6"/>
      <dgm:spPr/>
      <dgm:t>
        <a:bodyPr/>
        <a:lstStyle/>
        <a:p>
          <a:endParaRPr lang="en-GB"/>
        </a:p>
      </dgm:t>
    </dgm:pt>
    <dgm:pt modelId="{D68EFF99-3D85-4E90-A499-5A553667B734}" type="pres">
      <dgm:prSet presAssocID="{0DF3EC50-5949-47BF-B45A-7297857C7207}" presName="connectorText" presStyleLbl="sibTrans2D1" presStyleIdx="3" presStyleCnt="6"/>
      <dgm:spPr/>
      <dgm:t>
        <a:bodyPr/>
        <a:lstStyle/>
        <a:p>
          <a:endParaRPr lang="en-GB"/>
        </a:p>
      </dgm:t>
    </dgm:pt>
    <dgm:pt modelId="{16E809F1-9293-479A-8C37-B016662EBE50}" type="pres">
      <dgm:prSet presAssocID="{E284CC0C-EED9-4F49-998E-9BF94475377A}" presName="node" presStyleLbl="node1" presStyleIdx="4" presStyleCnt="6">
        <dgm:presLayoutVars>
          <dgm:bulletEnabled val="1"/>
        </dgm:presLayoutVars>
      </dgm:prSet>
      <dgm:spPr/>
      <dgm:t>
        <a:bodyPr/>
        <a:lstStyle/>
        <a:p>
          <a:endParaRPr lang="en-GB"/>
        </a:p>
      </dgm:t>
    </dgm:pt>
    <dgm:pt modelId="{CB6F61DC-33A1-4747-9818-1A2F241516B9}" type="pres">
      <dgm:prSet presAssocID="{A1C39F92-20B0-47AC-98E0-A054352DC378}" presName="sibTrans" presStyleLbl="sibTrans2D1" presStyleIdx="4" presStyleCnt="6"/>
      <dgm:spPr/>
      <dgm:t>
        <a:bodyPr/>
        <a:lstStyle/>
        <a:p>
          <a:endParaRPr lang="en-GB"/>
        </a:p>
      </dgm:t>
    </dgm:pt>
    <dgm:pt modelId="{154BF8BA-4A88-4303-9972-C5B27771FA1E}" type="pres">
      <dgm:prSet presAssocID="{A1C39F92-20B0-47AC-98E0-A054352DC378}" presName="connectorText" presStyleLbl="sibTrans2D1" presStyleIdx="4" presStyleCnt="6"/>
      <dgm:spPr/>
      <dgm:t>
        <a:bodyPr/>
        <a:lstStyle/>
        <a:p>
          <a:endParaRPr lang="en-GB"/>
        </a:p>
      </dgm:t>
    </dgm:pt>
    <dgm:pt modelId="{DCF4B0A1-B2C5-4615-BDAC-FAB3A2CD6B11}" type="pres">
      <dgm:prSet presAssocID="{CC195DED-5B01-4FD4-AE83-873F8752AB83}" presName="node" presStyleLbl="node1" presStyleIdx="5" presStyleCnt="6">
        <dgm:presLayoutVars>
          <dgm:bulletEnabled val="1"/>
        </dgm:presLayoutVars>
      </dgm:prSet>
      <dgm:spPr/>
      <dgm:t>
        <a:bodyPr/>
        <a:lstStyle/>
        <a:p>
          <a:endParaRPr lang="en-GB"/>
        </a:p>
      </dgm:t>
    </dgm:pt>
    <dgm:pt modelId="{5729918D-4C13-490C-93CF-E8C39E4EA210}" type="pres">
      <dgm:prSet presAssocID="{36C7A141-081E-4A98-8F64-011B50432317}" presName="sibTrans" presStyleLbl="sibTrans2D1" presStyleIdx="5" presStyleCnt="6"/>
      <dgm:spPr/>
      <dgm:t>
        <a:bodyPr/>
        <a:lstStyle/>
        <a:p>
          <a:endParaRPr lang="en-GB"/>
        </a:p>
      </dgm:t>
    </dgm:pt>
    <dgm:pt modelId="{4F7E4482-5AF6-4126-A8F9-0B524EA2DA68}" type="pres">
      <dgm:prSet presAssocID="{36C7A141-081E-4A98-8F64-011B50432317}" presName="connectorText" presStyleLbl="sibTrans2D1" presStyleIdx="5" presStyleCnt="6"/>
      <dgm:spPr/>
      <dgm:t>
        <a:bodyPr/>
        <a:lstStyle/>
        <a:p>
          <a:endParaRPr lang="en-GB"/>
        </a:p>
      </dgm:t>
    </dgm:pt>
  </dgm:ptLst>
  <dgm:cxnLst>
    <dgm:cxn modelId="{1E5E4C94-4FC6-44DF-97F7-23F1A9CEF6A8}" srcId="{B4C8BD0A-3370-46B7-B72B-FE9EEA2E59D0}" destId="{49F06B99-2E10-43CE-BCB5-ED746DC69CDD}" srcOrd="0" destOrd="0" parTransId="{9F1CB2C7-B821-473A-A0FB-B630D55EDD8C}" sibTransId="{9F8D1C2C-15E4-42EA-B269-95496C07C8BA}"/>
    <dgm:cxn modelId="{6DBCC42B-D57F-4CE7-B084-AF53A3F32E0F}" type="presOf" srcId="{49F06B99-2E10-43CE-BCB5-ED746DC69CDD}" destId="{31CA312A-ACEC-45E0-A13A-337610106C19}" srcOrd="0" destOrd="0" presId="urn:microsoft.com/office/officeart/2005/8/layout/cycle2"/>
    <dgm:cxn modelId="{150318FB-EFD8-4D05-9890-332735CAEEEB}" type="presOf" srcId="{F2690E08-2F05-4302-AD25-930718F5BCBC}" destId="{A452AAA8-D0D8-4098-B8DA-22224ADBBBF6}" srcOrd="0" destOrd="0" presId="urn:microsoft.com/office/officeart/2005/8/layout/cycle2"/>
    <dgm:cxn modelId="{8DB37BC3-FF1A-4DBE-9A79-EBCAFAAB5472}" type="presOf" srcId="{9F8D1C2C-15E4-42EA-B269-95496C07C8BA}" destId="{85CCD21B-022A-4ADA-8A9F-4197D05C141E}" srcOrd="0" destOrd="0" presId="urn:microsoft.com/office/officeart/2005/8/layout/cycle2"/>
    <dgm:cxn modelId="{2E120DCB-BE1B-4EE0-92D9-21902A008245}" type="presOf" srcId="{A1C39F92-20B0-47AC-98E0-A054352DC378}" destId="{154BF8BA-4A88-4303-9972-C5B27771FA1E}" srcOrd="1" destOrd="0" presId="urn:microsoft.com/office/officeart/2005/8/layout/cycle2"/>
    <dgm:cxn modelId="{8D244793-0847-4659-99EF-591CBAF2447E}" srcId="{B4C8BD0A-3370-46B7-B72B-FE9EEA2E59D0}" destId="{689ED2B0-B8E0-4BB3-9933-41FFA1A6747C}" srcOrd="1" destOrd="0" parTransId="{398544AE-3D78-4F2F-8B7E-2F1B2BA0819D}" sibTransId="{F2690E08-2F05-4302-AD25-930718F5BCBC}"/>
    <dgm:cxn modelId="{32821819-3E8C-4B11-895F-8136AAD46CC8}" type="presOf" srcId="{36C7A141-081E-4A98-8F64-011B50432317}" destId="{5729918D-4C13-490C-93CF-E8C39E4EA210}" srcOrd="0" destOrd="0" presId="urn:microsoft.com/office/officeart/2005/8/layout/cycle2"/>
    <dgm:cxn modelId="{FBD745B3-1F2F-4A29-A9EB-58434CA25133}" type="presOf" srcId="{689ED2B0-B8E0-4BB3-9933-41FFA1A6747C}" destId="{25E81369-495E-4601-9129-6DCA9755F2F6}" srcOrd="0" destOrd="0" presId="urn:microsoft.com/office/officeart/2005/8/layout/cycle2"/>
    <dgm:cxn modelId="{6D0C3E38-D69B-493F-B01A-59A43C9E9B29}" srcId="{B4C8BD0A-3370-46B7-B72B-FE9EEA2E59D0}" destId="{CC195DED-5B01-4FD4-AE83-873F8752AB83}" srcOrd="5" destOrd="0" parTransId="{6A71E08D-379C-404B-AADB-99D35628138A}" sibTransId="{36C7A141-081E-4A98-8F64-011B50432317}"/>
    <dgm:cxn modelId="{4EF0D38D-DA37-4392-9B85-EA4D7B74B0F6}" type="presOf" srcId="{E284CC0C-EED9-4F49-998E-9BF94475377A}" destId="{16E809F1-9293-479A-8C37-B016662EBE50}" srcOrd="0" destOrd="0" presId="urn:microsoft.com/office/officeart/2005/8/layout/cycle2"/>
    <dgm:cxn modelId="{BCAFAF89-87BA-42EA-8754-4722FAD6CB21}" srcId="{B4C8BD0A-3370-46B7-B72B-FE9EEA2E59D0}" destId="{E284CC0C-EED9-4F49-998E-9BF94475377A}" srcOrd="4" destOrd="0" parTransId="{7DDF9570-B8C1-4C7A-9086-4DC04128E22B}" sibTransId="{A1C39F92-20B0-47AC-98E0-A054352DC378}"/>
    <dgm:cxn modelId="{F35B2E0A-CE50-48F9-8A86-3947F4115F97}" type="presOf" srcId="{CBCFA0C9-2F57-4AA2-B312-4941DB1FB5BB}" destId="{5820A8E4-2499-473B-AFBE-288E77C2FF93}" srcOrd="0" destOrd="0" presId="urn:microsoft.com/office/officeart/2005/8/layout/cycle2"/>
    <dgm:cxn modelId="{66AC915A-4E6C-41DB-A3BD-E155F45451DD}" type="presOf" srcId="{B4C8BD0A-3370-46B7-B72B-FE9EEA2E59D0}" destId="{35B0D0EB-E84E-4D0F-BE15-1C0121644595}" srcOrd="0" destOrd="0" presId="urn:microsoft.com/office/officeart/2005/8/layout/cycle2"/>
    <dgm:cxn modelId="{1F046BF8-992F-4D90-B52D-CD4181E6E79B}" type="presOf" srcId="{B0DA7ACA-96D2-46C2-B768-FB72F928EB69}" destId="{AC0B4019-B0B4-4AA9-AC5B-31B60629AE79}" srcOrd="0" destOrd="0" presId="urn:microsoft.com/office/officeart/2005/8/layout/cycle2"/>
    <dgm:cxn modelId="{3479E619-9F85-417D-AB03-AA5277AAA9D9}" type="presOf" srcId="{0DF3EC50-5949-47BF-B45A-7297857C7207}" destId="{B0156383-AF69-4FDF-96A1-C0284808E0F4}" srcOrd="0" destOrd="0" presId="urn:microsoft.com/office/officeart/2005/8/layout/cycle2"/>
    <dgm:cxn modelId="{E27DCB65-FE98-47D4-85AF-CA489AE29009}" type="presOf" srcId="{B0DA7ACA-96D2-46C2-B768-FB72F928EB69}" destId="{8A288427-072F-4E6D-A6A8-82633BC6E5CF}" srcOrd="1" destOrd="0" presId="urn:microsoft.com/office/officeart/2005/8/layout/cycle2"/>
    <dgm:cxn modelId="{794E3895-EAE1-4405-BC29-A4885F9C3D14}" type="presOf" srcId="{CC195DED-5B01-4FD4-AE83-873F8752AB83}" destId="{DCF4B0A1-B2C5-4615-BDAC-FAB3A2CD6B11}" srcOrd="0" destOrd="0" presId="urn:microsoft.com/office/officeart/2005/8/layout/cycle2"/>
    <dgm:cxn modelId="{82BF5C8F-A7F8-4FC6-9ADA-8B0D4617061A}" type="presOf" srcId="{A1C39F92-20B0-47AC-98E0-A054352DC378}" destId="{CB6F61DC-33A1-4747-9818-1A2F241516B9}" srcOrd="0" destOrd="0" presId="urn:microsoft.com/office/officeart/2005/8/layout/cycle2"/>
    <dgm:cxn modelId="{251977CC-9559-43C1-9244-36DA3D57B55C}" type="presOf" srcId="{9F8D1C2C-15E4-42EA-B269-95496C07C8BA}" destId="{CAB8D39F-7FF1-4F86-B389-7EFDE6160573}" srcOrd="1" destOrd="0" presId="urn:microsoft.com/office/officeart/2005/8/layout/cycle2"/>
    <dgm:cxn modelId="{06D9E02C-CC9D-48F4-8D92-28D6749D7B7F}" srcId="{B4C8BD0A-3370-46B7-B72B-FE9EEA2E59D0}" destId="{CBCFA0C9-2F57-4AA2-B312-4941DB1FB5BB}" srcOrd="2" destOrd="0" parTransId="{07D301C2-0B7E-498D-9EFA-9F4150E11441}" sibTransId="{B0DA7ACA-96D2-46C2-B768-FB72F928EB69}"/>
    <dgm:cxn modelId="{64EF06BB-4441-45E3-923D-5C3CDFB4F3A5}" type="presOf" srcId="{0DF3EC50-5949-47BF-B45A-7297857C7207}" destId="{D68EFF99-3D85-4E90-A499-5A553667B734}" srcOrd="1" destOrd="0" presId="urn:microsoft.com/office/officeart/2005/8/layout/cycle2"/>
    <dgm:cxn modelId="{2C1CB7D1-8849-4E2D-B4BE-BF547CB9E43A}" type="presOf" srcId="{36C7A141-081E-4A98-8F64-011B50432317}" destId="{4F7E4482-5AF6-4126-A8F9-0B524EA2DA68}" srcOrd="1" destOrd="0" presId="urn:microsoft.com/office/officeart/2005/8/layout/cycle2"/>
    <dgm:cxn modelId="{A8B7B10D-A54D-4A4D-9177-CACD6FAD04BC}" srcId="{B4C8BD0A-3370-46B7-B72B-FE9EEA2E59D0}" destId="{064E157F-A40D-4FA9-8762-B0321516B08C}" srcOrd="3" destOrd="0" parTransId="{28D7FBF2-2469-4907-84DF-143D391B4E59}" sibTransId="{0DF3EC50-5949-47BF-B45A-7297857C7207}"/>
    <dgm:cxn modelId="{D1036C14-EC35-4550-907D-2BF27F1AED50}" type="presOf" srcId="{064E157F-A40D-4FA9-8762-B0321516B08C}" destId="{2D080EDA-79C9-4CC8-99C6-72B9C6444340}" srcOrd="0" destOrd="0" presId="urn:microsoft.com/office/officeart/2005/8/layout/cycle2"/>
    <dgm:cxn modelId="{BEBB5DDD-28B1-483C-86DC-77070BC2EE93}" type="presOf" srcId="{F2690E08-2F05-4302-AD25-930718F5BCBC}" destId="{F648B8C5-63EF-46AB-B95C-2C972D4237F8}" srcOrd="1" destOrd="0" presId="urn:microsoft.com/office/officeart/2005/8/layout/cycle2"/>
    <dgm:cxn modelId="{38684957-89C4-4E46-B097-5C5ADD36D70C}" type="presParOf" srcId="{35B0D0EB-E84E-4D0F-BE15-1C0121644595}" destId="{31CA312A-ACEC-45E0-A13A-337610106C19}" srcOrd="0" destOrd="0" presId="urn:microsoft.com/office/officeart/2005/8/layout/cycle2"/>
    <dgm:cxn modelId="{48D5F0FC-9560-4A72-8420-345AA46AA7A9}" type="presParOf" srcId="{35B0D0EB-E84E-4D0F-BE15-1C0121644595}" destId="{85CCD21B-022A-4ADA-8A9F-4197D05C141E}" srcOrd="1" destOrd="0" presId="urn:microsoft.com/office/officeart/2005/8/layout/cycle2"/>
    <dgm:cxn modelId="{F635A761-6516-43CA-BE56-E8882B473CB2}" type="presParOf" srcId="{85CCD21B-022A-4ADA-8A9F-4197D05C141E}" destId="{CAB8D39F-7FF1-4F86-B389-7EFDE6160573}" srcOrd="0" destOrd="0" presId="urn:microsoft.com/office/officeart/2005/8/layout/cycle2"/>
    <dgm:cxn modelId="{B2655855-8E07-4C95-8278-F551713B5B8B}" type="presParOf" srcId="{35B0D0EB-E84E-4D0F-BE15-1C0121644595}" destId="{25E81369-495E-4601-9129-6DCA9755F2F6}" srcOrd="2" destOrd="0" presId="urn:microsoft.com/office/officeart/2005/8/layout/cycle2"/>
    <dgm:cxn modelId="{F5557E43-377B-4CDD-A6F2-D3BE1C30C87B}" type="presParOf" srcId="{35B0D0EB-E84E-4D0F-BE15-1C0121644595}" destId="{A452AAA8-D0D8-4098-B8DA-22224ADBBBF6}" srcOrd="3" destOrd="0" presId="urn:microsoft.com/office/officeart/2005/8/layout/cycle2"/>
    <dgm:cxn modelId="{FA4134F7-FFBA-48A0-B0C9-A5191F0069BF}" type="presParOf" srcId="{A452AAA8-D0D8-4098-B8DA-22224ADBBBF6}" destId="{F648B8C5-63EF-46AB-B95C-2C972D4237F8}" srcOrd="0" destOrd="0" presId="urn:microsoft.com/office/officeart/2005/8/layout/cycle2"/>
    <dgm:cxn modelId="{6D87FD29-D944-4C72-BE01-5A717FCF87F2}" type="presParOf" srcId="{35B0D0EB-E84E-4D0F-BE15-1C0121644595}" destId="{5820A8E4-2499-473B-AFBE-288E77C2FF93}" srcOrd="4" destOrd="0" presId="urn:microsoft.com/office/officeart/2005/8/layout/cycle2"/>
    <dgm:cxn modelId="{65720166-FE3D-482C-83C9-A582AF161018}" type="presParOf" srcId="{35B0D0EB-E84E-4D0F-BE15-1C0121644595}" destId="{AC0B4019-B0B4-4AA9-AC5B-31B60629AE79}" srcOrd="5" destOrd="0" presId="urn:microsoft.com/office/officeart/2005/8/layout/cycle2"/>
    <dgm:cxn modelId="{7F9664E2-991D-4251-B856-99E8DC75875F}" type="presParOf" srcId="{AC0B4019-B0B4-4AA9-AC5B-31B60629AE79}" destId="{8A288427-072F-4E6D-A6A8-82633BC6E5CF}" srcOrd="0" destOrd="0" presId="urn:microsoft.com/office/officeart/2005/8/layout/cycle2"/>
    <dgm:cxn modelId="{0620C486-B09B-460A-9052-CD139CA0DE6C}" type="presParOf" srcId="{35B0D0EB-E84E-4D0F-BE15-1C0121644595}" destId="{2D080EDA-79C9-4CC8-99C6-72B9C6444340}" srcOrd="6" destOrd="0" presId="urn:microsoft.com/office/officeart/2005/8/layout/cycle2"/>
    <dgm:cxn modelId="{8C0244ED-9CF1-421C-B0BA-51762495DFE9}" type="presParOf" srcId="{35B0D0EB-E84E-4D0F-BE15-1C0121644595}" destId="{B0156383-AF69-4FDF-96A1-C0284808E0F4}" srcOrd="7" destOrd="0" presId="urn:microsoft.com/office/officeart/2005/8/layout/cycle2"/>
    <dgm:cxn modelId="{BCA8A6C5-F5DD-431F-A8F3-2B602FB3299D}" type="presParOf" srcId="{B0156383-AF69-4FDF-96A1-C0284808E0F4}" destId="{D68EFF99-3D85-4E90-A499-5A553667B734}" srcOrd="0" destOrd="0" presId="urn:microsoft.com/office/officeart/2005/8/layout/cycle2"/>
    <dgm:cxn modelId="{DA1D7CEA-9713-485A-B476-AAAC98A74698}" type="presParOf" srcId="{35B0D0EB-E84E-4D0F-BE15-1C0121644595}" destId="{16E809F1-9293-479A-8C37-B016662EBE50}" srcOrd="8" destOrd="0" presId="urn:microsoft.com/office/officeart/2005/8/layout/cycle2"/>
    <dgm:cxn modelId="{407B24DE-C4A4-4F91-A7D0-E14BE33EF008}" type="presParOf" srcId="{35B0D0EB-E84E-4D0F-BE15-1C0121644595}" destId="{CB6F61DC-33A1-4747-9818-1A2F241516B9}" srcOrd="9" destOrd="0" presId="urn:microsoft.com/office/officeart/2005/8/layout/cycle2"/>
    <dgm:cxn modelId="{3C902F91-FE9A-4D58-867D-AC96EA650545}" type="presParOf" srcId="{CB6F61DC-33A1-4747-9818-1A2F241516B9}" destId="{154BF8BA-4A88-4303-9972-C5B27771FA1E}" srcOrd="0" destOrd="0" presId="urn:microsoft.com/office/officeart/2005/8/layout/cycle2"/>
    <dgm:cxn modelId="{7ECA5658-4381-4F9B-9DC4-0AEFFFD67B68}" type="presParOf" srcId="{35B0D0EB-E84E-4D0F-BE15-1C0121644595}" destId="{DCF4B0A1-B2C5-4615-BDAC-FAB3A2CD6B11}" srcOrd="10" destOrd="0" presId="urn:microsoft.com/office/officeart/2005/8/layout/cycle2"/>
    <dgm:cxn modelId="{9EA1DA37-661E-4207-BFBE-FD4FDEFFC962}" type="presParOf" srcId="{35B0D0EB-E84E-4D0F-BE15-1C0121644595}" destId="{5729918D-4C13-490C-93CF-E8C39E4EA210}" srcOrd="11" destOrd="0" presId="urn:microsoft.com/office/officeart/2005/8/layout/cycle2"/>
    <dgm:cxn modelId="{28953ABE-64AB-4BA6-AC12-6C36B474C16A}" type="presParOf" srcId="{5729918D-4C13-490C-93CF-E8C39E4EA210}" destId="{4F7E4482-5AF6-4126-A8F9-0B524EA2DA68}"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4C8BD0A-3370-46B7-B72B-FE9EEA2E59D0}" type="doc">
      <dgm:prSet loTypeId="urn:microsoft.com/office/officeart/2005/8/layout/cycle2" loCatId="cycle" qsTypeId="urn:microsoft.com/office/officeart/2005/8/quickstyle/3d1" qsCatId="3D" csTypeId="urn:microsoft.com/office/officeart/2005/8/colors/colorful4" csCatId="colorful" phldr="1"/>
      <dgm:spPr/>
      <dgm:t>
        <a:bodyPr/>
        <a:lstStyle/>
        <a:p>
          <a:endParaRPr lang="en-GB"/>
        </a:p>
      </dgm:t>
    </dgm:pt>
    <dgm:pt modelId="{689ED2B0-B8E0-4BB3-9933-41FFA1A6747C}">
      <dgm:prSet phldrT="[Text]" custT="1"/>
      <dgm:spPr/>
      <dgm:t>
        <a:bodyPr/>
        <a:lstStyle/>
        <a:p>
          <a:r>
            <a:rPr lang="en-GB" sz="1200" b="1" dirty="0" smtClean="0"/>
            <a:t>Interacting respectfully </a:t>
          </a:r>
          <a:endParaRPr lang="en-GB" sz="1200" b="1" dirty="0"/>
        </a:p>
      </dgm:t>
    </dgm:pt>
    <dgm:pt modelId="{398544AE-3D78-4F2F-8B7E-2F1B2BA0819D}" type="parTrans" cxnId="{8D244793-0847-4659-99EF-591CBAF2447E}">
      <dgm:prSet/>
      <dgm:spPr/>
      <dgm:t>
        <a:bodyPr/>
        <a:lstStyle/>
        <a:p>
          <a:endParaRPr lang="en-GB"/>
        </a:p>
      </dgm:t>
    </dgm:pt>
    <dgm:pt modelId="{F2690E08-2F05-4302-AD25-930718F5BCBC}" type="sibTrans" cxnId="{8D244793-0847-4659-99EF-591CBAF2447E}">
      <dgm:prSet/>
      <dgm:spPr/>
      <dgm:t>
        <a:bodyPr/>
        <a:lstStyle/>
        <a:p>
          <a:endParaRPr lang="en-GB"/>
        </a:p>
      </dgm:t>
    </dgm:pt>
    <dgm:pt modelId="{49F06B99-2E10-43CE-BCB5-ED746DC69CDD}">
      <dgm:prSet phldrT="[Text]" custT="1"/>
      <dgm:spPr/>
      <dgm:t>
        <a:bodyPr/>
        <a:lstStyle/>
        <a:p>
          <a:r>
            <a:rPr lang="en-GB" sz="1000" b="1" dirty="0" smtClean="0"/>
            <a:t>Knowing and understanding intercultural issues</a:t>
          </a:r>
          <a:endParaRPr lang="en-GB" sz="1000" b="1" dirty="0"/>
        </a:p>
      </dgm:t>
    </dgm:pt>
    <dgm:pt modelId="{9F1CB2C7-B821-473A-A0FB-B630D55EDD8C}" type="parTrans" cxnId="{1E5E4C94-4FC6-44DF-97F7-23F1A9CEF6A8}">
      <dgm:prSet/>
      <dgm:spPr/>
      <dgm:t>
        <a:bodyPr/>
        <a:lstStyle/>
        <a:p>
          <a:endParaRPr lang="en-GB"/>
        </a:p>
      </dgm:t>
    </dgm:pt>
    <dgm:pt modelId="{9F8D1C2C-15E4-42EA-B269-95496C07C8BA}" type="sibTrans" cxnId="{1E5E4C94-4FC6-44DF-97F7-23F1A9CEF6A8}">
      <dgm:prSet/>
      <dgm:spPr/>
      <dgm:t>
        <a:bodyPr/>
        <a:lstStyle/>
        <a:p>
          <a:endParaRPr lang="en-GB"/>
        </a:p>
      </dgm:t>
    </dgm:pt>
    <dgm:pt modelId="{CBCFA0C9-2F57-4AA2-B312-4941DB1FB5BB}">
      <dgm:prSet phldrT="[Text]" custT="1"/>
      <dgm:spPr/>
      <dgm:t>
        <a:bodyPr/>
        <a:lstStyle/>
        <a:p>
          <a:r>
            <a:rPr lang="en-GB" sz="1200" b="1" dirty="0" smtClean="0"/>
            <a:t>Empathy</a:t>
          </a:r>
          <a:endParaRPr lang="en-GB" sz="1200" b="1" dirty="0"/>
        </a:p>
      </dgm:t>
    </dgm:pt>
    <dgm:pt modelId="{07D301C2-0B7E-498D-9EFA-9F4150E11441}" type="parTrans" cxnId="{06D9E02C-CC9D-48F4-8D92-28D6749D7B7F}">
      <dgm:prSet/>
      <dgm:spPr/>
      <dgm:t>
        <a:bodyPr/>
        <a:lstStyle/>
        <a:p>
          <a:endParaRPr lang="en-GB"/>
        </a:p>
      </dgm:t>
    </dgm:pt>
    <dgm:pt modelId="{B0DA7ACA-96D2-46C2-B768-FB72F928EB69}" type="sibTrans" cxnId="{06D9E02C-CC9D-48F4-8D92-28D6749D7B7F}">
      <dgm:prSet/>
      <dgm:spPr/>
      <dgm:t>
        <a:bodyPr/>
        <a:lstStyle/>
        <a:p>
          <a:endParaRPr lang="en-GB"/>
        </a:p>
      </dgm:t>
    </dgm:pt>
    <dgm:pt modelId="{064E157F-A40D-4FA9-8762-B0321516B08C}">
      <dgm:prSet phldrT="[Text]" custT="1"/>
      <dgm:spPr/>
      <dgm:t>
        <a:bodyPr/>
        <a:lstStyle/>
        <a:p>
          <a:r>
            <a:rPr lang="en-GB" sz="1200" b="1" dirty="0" smtClean="0"/>
            <a:t>Openness to other cultures</a:t>
          </a:r>
          <a:endParaRPr lang="en-GB" sz="1200" b="1" dirty="0"/>
        </a:p>
      </dgm:t>
    </dgm:pt>
    <dgm:pt modelId="{28D7FBF2-2469-4907-84DF-143D391B4E59}" type="parTrans" cxnId="{A8B7B10D-A54D-4A4D-9177-CACD6FAD04BC}">
      <dgm:prSet/>
      <dgm:spPr/>
      <dgm:t>
        <a:bodyPr/>
        <a:lstStyle/>
        <a:p>
          <a:endParaRPr lang="en-GB"/>
        </a:p>
      </dgm:t>
    </dgm:pt>
    <dgm:pt modelId="{0DF3EC50-5949-47BF-B45A-7297857C7207}" type="sibTrans" cxnId="{A8B7B10D-A54D-4A4D-9177-CACD6FAD04BC}">
      <dgm:prSet/>
      <dgm:spPr/>
      <dgm:t>
        <a:bodyPr/>
        <a:lstStyle/>
        <a:p>
          <a:endParaRPr lang="en-GB"/>
        </a:p>
      </dgm:t>
    </dgm:pt>
    <dgm:pt modelId="{CC195DED-5B01-4FD4-AE83-873F8752AB83}">
      <dgm:prSet phldrT="[Text]" custT="1"/>
      <dgm:spPr/>
      <dgm:t>
        <a:bodyPr/>
        <a:lstStyle/>
        <a:p>
          <a:r>
            <a:rPr lang="en-GB" sz="1200" b="1" dirty="0" err="1" smtClean="0"/>
            <a:t>Respon-sibility</a:t>
          </a:r>
          <a:endParaRPr lang="en-GB" sz="1200" b="1" dirty="0"/>
        </a:p>
      </dgm:t>
    </dgm:pt>
    <dgm:pt modelId="{6A71E08D-379C-404B-AADB-99D35628138A}" type="parTrans" cxnId="{6D0C3E38-D69B-493F-B01A-59A43C9E9B29}">
      <dgm:prSet/>
      <dgm:spPr/>
      <dgm:t>
        <a:bodyPr/>
        <a:lstStyle/>
        <a:p>
          <a:endParaRPr lang="en-GB"/>
        </a:p>
      </dgm:t>
    </dgm:pt>
    <dgm:pt modelId="{36C7A141-081E-4A98-8F64-011B50432317}" type="sibTrans" cxnId="{6D0C3E38-D69B-493F-B01A-59A43C9E9B29}">
      <dgm:prSet/>
      <dgm:spPr/>
      <dgm:t>
        <a:bodyPr/>
        <a:lstStyle/>
        <a:p>
          <a:endParaRPr lang="en-GB"/>
        </a:p>
      </dgm:t>
    </dgm:pt>
    <dgm:pt modelId="{E284CC0C-EED9-4F49-998E-9BF94475377A}">
      <dgm:prSet phldrT="[Text]" custT="1"/>
      <dgm:spPr>
        <a:solidFill>
          <a:srgbClr val="FF0000"/>
        </a:solidFill>
      </dgm:spPr>
      <dgm:t>
        <a:bodyPr/>
        <a:lstStyle/>
        <a:p>
          <a:r>
            <a:rPr lang="en-GB" sz="1200" b="1" dirty="0" smtClean="0"/>
            <a:t>Respect for cultural otherness</a:t>
          </a:r>
          <a:endParaRPr lang="en-GB" sz="1200" b="1" dirty="0"/>
        </a:p>
      </dgm:t>
    </dgm:pt>
    <dgm:pt modelId="{7DDF9570-B8C1-4C7A-9086-4DC04128E22B}" type="parTrans" cxnId="{BCAFAF89-87BA-42EA-8754-4722FAD6CB21}">
      <dgm:prSet/>
      <dgm:spPr/>
    </dgm:pt>
    <dgm:pt modelId="{A1C39F92-20B0-47AC-98E0-A054352DC378}" type="sibTrans" cxnId="{BCAFAF89-87BA-42EA-8754-4722FAD6CB21}">
      <dgm:prSet/>
      <dgm:spPr/>
      <dgm:t>
        <a:bodyPr/>
        <a:lstStyle/>
        <a:p>
          <a:endParaRPr lang="en-GB"/>
        </a:p>
      </dgm:t>
    </dgm:pt>
    <dgm:pt modelId="{35B0D0EB-E84E-4D0F-BE15-1C0121644595}" type="pres">
      <dgm:prSet presAssocID="{B4C8BD0A-3370-46B7-B72B-FE9EEA2E59D0}" presName="cycle" presStyleCnt="0">
        <dgm:presLayoutVars>
          <dgm:dir/>
          <dgm:resizeHandles val="exact"/>
        </dgm:presLayoutVars>
      </dgm:prSet>
      <dgm:spPr/>
      <dgm:t>
        <a:bodyPr/>
        <a:lstStyle/>
        <a:p>
          <a:endParaRPr lang="en-GB"/>
        </a:p>
      </dgm:t>
    </dgm:pt>
    <dgm:pt modelId="{31CA312A-ACEC-45E0-A13A-337610106C19}" type="pres">
      <dgm:prSet presAssocID="{49F06B99-2E10-43CE-BCB5-ED746DC69CDD}" presName="node" presStyleLbl="node1" presStyleIdx="0" presStyleCnt="6" custScaleX="102874">
        <dgm:presLayoutVars>
          <dgm:bulletEnabled val="1"/>
        </dgm:presLayoutVars>
      </dgm:prSet>
      <dgm:spPr/>
      <dgm:t>
        <a:bodyPr/>
        <a:lstStyle/>
        <a:p>
          <a:endParaRPr lang="en-GB"/>
        </a:p>
      </dgm:t>
    </dgm:pt>
    <dgm:pt modelId="{85CCD21B-022A-4ADA-8A9F-4197D05C141E}" type="pres">
      <dgm:prSet presAssocID="{9F8D1C2C-15E4-42EA-B269-95496C07C8BA}" presName="sibTrans" presStyleLbl="sibTrans2D1" presStyleIdx="0" presStyleCnt="6"/>
      <dgm:spPr/>
      <dgm:t>
        <a:bodyPr/>
        <a:lstStyle/>
        <a:p>
          <a:endParaRPr lang="en-GB"/>
        </a:p>
      </dgm:t>
    </dgm:pt>
    <dgm:pt modelId="{CAB8D39F-7FF1-4F86-B389-7EFDE6160573}" type="pres">
      <dgm:prSet presAssocID="{9F8D1C2C-15E4-42EA-B269-95496C07C8BA}" presName="connectorText" presStyleLbl="sibTrans2D1" presStyleIdx="0" presStyleCnt="6"/>
      <dgm:spPr/>
      <dgm:t>
        <a:bodyPr/>
        <a:lstStyle/>
        <a:p>
          <a:endParaRPr lang="en-GB"/>
        </a:p>
      </dgm:t>
    </dgm:pt>
    <dgm:pt modelId="{25E81369-495E-4601-9129-6DCA9755F2F6}" type="pres">
      <dgm:prSet presAssocID="{689ED2B0-B8E0-4BB3-9933-41FFA1A6747C}" presName="node" presStyleLbl="node1" presStyleIdx="1" presStyleCnt="6">
        <dgm:presLayoutVars>
          <dgm:bulletEnabled val="1"/>
        </dgm:presLayoutVars>
      </dgm:prSet>
      <dgm:spPr/>
      <dgm:t>
        <a:bodyPr/>
        <a:lstStyle/>
        <a:p>
          <a:endParaRPr lang="en-GB"/>
        </a:p>
      </dgm:t>
    </dgm:pt>
    <dgm:pt modelId="{A452AAA8-D0D8-4098-B8DA-22224ADBBBF6}" type="pres">
      <dgm:prSet presAssocID="{F2690E08-2F05-4302-AD25-930718F5BCBC}" presName="sibTrans" presStyleLbl="sibTrans2D1" presStyleIdx="1" presStyleCnt="6"/>
      <dgm:spPr/>
      <dgm:t>
        <a:bodyPr/>
        <a:lstStyle/>
        <a:p>
          <a:endParaRPr lang="en-GB"/>
        </a:p>
      </dgm:t>
    </dgm:pt>
    <dgm:pt modelId="{F648B8C5-63EF-46AB-B95C-2C972D4237F8}" type="pres">
      <dgm:prSet presAssocID="{F2690E08-2F05-4302-AD25-930718F5BCBC}" presName="connectorText" presStyleLbl="sibTrans2D1" presStyleIdx="1" presStyleCnt="6"/>
      <dgm:spPr/>
      <dgm:t>
        <a:bodyPr/>
        <a:lstStyle/>
        <a:p>
          <a:endParaRPr lang="en-GB"/>
        </a:p>
      </dgm:t>
    </dgm:pt>
    <dgm:pt modelId="{5820A8E4-2499-473B-AFBE-288E77C2FF93}" type="pres">
      <dgm:prSet presAssocID="{CBCFA0C9-2F57-4AA2-B312-4941DB1FB5BB}" presName="node" presStyleLbl="node1" presStyleIdx="2" presStyleCnt="6">
        <dgm:presLayoutVars>
          <dgm:bulletEnabled val="1"/>
        </dgm:presLayoutVars>
      </dgm:prSet>
      <dgm:spPr/>
      <dgm:t>
        <a:bodyPr/>
        <a:lstStyle/>
        <a:p>
          <a:endParaRPr lang="en-GB"/>
        </a:p>
      </dgm:t>
    </dgm:pt>
    <dgm:pt modelId="{AC0B4019-B0B4-4AA9-AC5B-31B60629AE79}" type="pres">
      <dgm:prSet presAssocID="{B0DA7ACA-96D2-46C2-B768-FB72F928EB69}" presName="sibTrans" presStyleLbl="sibTrans2D1" presStyleIdx="2" presStyleCnt="6"/>
      <dgm:spPr/>
      <dgm:t>
        <a:bodyPr/>
        <a:lstStyle/>
        <a:p>
          <a:endParaRPr lang="en-GB"/>
        </a:p>
      </dgm:t>
    </dgm:pt>
    <dgm:pt modelId="{8A288427-072F-4E6D-A6A8-82633BC6E5CF}" type="pres">
      <dgm:prSet presAssocID="{B0DA7ACA-96D2-46C2-B768-FB72F928EB69}" presName="connectorText" presStyleLbl="sibTrans2D1" presStyleIdx="2" presStyleCnt="6"/>
      <dgm:spPr/>
      <dgm:t>
        <a:bodyPr/>
        <a:lstStyle/>
        <a:p>
          <a:endParaRPr lang="en-GB"/>
        </a:p>
      </dgm:t>
    </dgm:pt>
    <dgm:pt modelId="{2D080EDA-79C9-4CC8-99C6-72B9C6444340}" type="pres">
      <dgm:prSet presAssocID="{064E157F-A40D-4FA9-8762-B0321516B08C}" presName="node" presStyleLbl="node1" presStyleIdx="3" presStyleCnt="6">
        <dgm:presLayoutVars>
          <dgm:bulletEnabled val="1"/>
        </dgm:presLayoutVars>
      </dgm:prSet>
      <dgm:spPr/>
      <dgm:t>
        <a:bodyPr/>
        <a:lstStyle/>
        <a:p>
          <a:endParaRPr lang="en-GB"/>
        </a:p>
      </dgm:t>
    </dgm:pt>
    <dgm:pt modelId="{B0156383-AF69-4FDF-96A1-C0284808E0F4}" type="pres">
      <dgm:prSet presAssocID="{0DF3EC50-5949-47BF-B45A-7297857C7207}" presName="sibTrans" presStyleLbl="sibTrans2D1" presStyleIdx="3" presStyleCnt="6"/>
      <dgm:spPr/>
      <dgm:t>
        <a:bodyPr/>
        <a:lstStyle/>
        <a:p>
          <a:endParaRPr lang="en-GB"/>
        </a:p>
      </dgm:t>
    </dgm:pt>
    <dgm:pt modelId="{D68EFF99-3D85-4E90-A499-5A553667B734}" type="pres">
      <dgm:prSet presAssocID="{0DF3EC50-5949-47BF-B45A-7297857C7207}" presName="connectorText" presStyleLbl="sibTrans2D1" presStyleIdx="3" presStyleCnt="6"/>
      <dgm:spPr/>
      <dgm:t>
        <a:bodyPr/>
        <a:lstStyle/>
        <a:p>
          <a:endParaRPr lang="en-GB"/>
        </a:p>
      </dgm:t>
    </dgm:pt>
    <dgm:pt modelId="{16E809F1-9293-479A-8C37-B016662EBE50}" type="pres">
      <dgm:prSet presAssocID="{E284CC0C-EED9-4F49-998E-9BF94475377A}" presName="node" presStyleLbl="node1" presStyleIdx="4" presStyleCnt="6">
        <dgm:presLayoutVars>
          <dgm:bulletEnabled val="1"/>
        </dgm:presLayoutVars>
      </dgm:prSet>
      <dgm:spPr/>
      <dgm:t>
        <a:bodyPr/>
        <a:lstStyle/>
        <a:p>
          <a:endParaRPr lang="en-GB"/>
        </a:p>
      </dgm:t>
    </dgm:pt>
    <dgm:pt modelId="{CB6F61DC-33A1-4747-9818-1A2F241516B9}" type="pres">
      <dgm:prSet presAssocID="{A1C39F92-20B0-47AC-98E0-A054352DC378}" presName="sibTrans" presStyleLbl="sibTrans2D1" presStyleIdx="4" presStyleCnt="6"/>
      <dgm:spPr/>
      <dgm:t>
        <a:bodyPr/>
        <a:lstStyle/>
        <a:p>
          <a:endParaRPr lang="en-GB"/>
        </a:p>
      </dgm:t>
    </dgm:pt>
    <dgm:pt modelId="{154BF8BA-4A88-4303-9972-C5B27771FA1E}" type="pres">
      <dgm:prSet presAssocID="{A1C39F92-20B0-47AC-98E0-A054352DC378}" presName="connectorText" presStyleLbl="sibTrans2D1" presStyleIdx="4" presStyleCnt="6"/>
      <dgm:spPr/>
      <dgm:t>
        <a:bodyPr/>
        <a:lstStyle/>
        <a:p>
          <a:endParaRPr lang="en-GB"/>
        </a:p>
      </dgm:t>
    </dgm:pt>
    <dgm:pt modelId="{DCF4B0A1-B2C5-4615-BDAC-FAB3A2CD6B11}" type="pres">
      <dgm:prSet presAssocID="{CC195DED-5B01-4FD4-AE83-873F8752AB83}" presName="node" presStyleLbl="node1" presStyleIdx="5" presStyleCnt="6">
        <dgm:presLayoutVars>
          <dgm:bulletEnabled val="1"/>
        </dgm:presLayoutVars>
      </dgm:prSet>
      <dgm:spPr/>
      <dgm:t>
        <a:bodyPr/>
        <a:lstStyle/>
        <a:p>
          <a:endParaRPr lang="en-GB"/>
        </a:p>
      </dgm:t>
    </dgm:pt>
    <dgm:pt modelId="{5729918D-4C13-490C-93CF-E8C39E4EA210}" type="pres">
      <dgm:prSet presAssocID="{36C7A141-081E-4A98-8F64-011B50432317}" presName="sibTrans" presStyleLbl="sibTrans2D1" presStyleIdx="5" presStyleCnt="6"/>
      <dgm:spPr/>
      <dgm:t>
        <a:bodyPr/>
        <a:lstStyle/>
        <a:p>
          <a:endParaRPr lang="en-GB"/>
        </a:p>
      </dgm:t>
    </dgm:pt>
    <dgm:pt modelId="{4F7E4482-5AF6-4126-A8F9-0B524EA2DA68}" type="pres">
      <dgm:prSet presAssocID="{36C7A141-081E-4A98-8F64-011B50432317}" presName="connectorText" presStyleLbl="sibTrans2D1" presStyleIdx="5" presStyleCnt="6"/>
      <dgm:spPr/>
      <dgm:t>
        <a:bodyPr/>
        <a:lstStyle/>
        <a:p>
          <a:endParaRPr lang="en-GB"/>
        </a:p>
      </dgm:t>
    </dgm:pt>
  </dgm:ptLst>
  <dgm:cxnLst>
    <dgm:cxn modelId="{1E5E4C94-4FC6-44DF-97F7-23F1A9CEF6A8}" srcId="{B4C8BD0A-3370-46B7-B72B-FE9EEA2E59D0}" destId="{49F06B99-2E10-43CE-BCB5-ED746DC69CDD}" srcOrd="0" destOrd="0" parTransId="{9F1CB2C7-B821-473A-A0FB-B630D55EDD8C}" sibTransId="{9F8D1C2C-15E4-42EA-B269-95496C07C8BA}"/>
    <dgm:cxn modelId="{BA9A3DB7-59DC-46D6-88A3-FD5EDBA2187F}" type="presOf" srcId="{B0DA7ACA-96D2-46C2-B768-FB72F928EB69}" destId="{8A288427-072F-4E6D-A6A8-82633BC6E5CF}" srcOrd="1" destOrd="0" presId="urn:microsoft.com/office/officeart/2005/8/layout/cycle2"/>
    <dgm:cxn modelId="{55DCDA73-B73A-469E-9E37-3992F869F3B8}" type="presOf" srcId="{064E157F-A40D-4FA9-8762-B0321516B08C}" destId="{2D080EDA-79C9-4CC8-99C6-72B9C6444340}" srcOrd="0" destOrd="0" presId="urn:microsoft.com/office/officeart/2005/8/layout/cycle2"/>
    <dgm:cxn modelId="{E52A119F-1EDF-4A4A-BA16-4026A6D00F00}" type="presOf" srcId="{A1C39F92-20B0-47AC-98E0-A054352DC378}" destId="{154BF8BA-4A88-4303-9972-C5B27771FA1E}" srcOrd="1" destOrd="0" presId="urn:microsoft.com/office/officeart/2005/8/layout/cycle2"/>
    <dgm:cxn modelId="{8D244793-0847-4659-99EF-591CBAF2447E}" srcId="{B4C8BD0A-3370-46B7-B72B-FE9EEA2E59D0}" destId="{689ED2B0-B8E0-4BB3-9933-41FFA1A6747C}" srcOrd="1" destOrd="0" parTransId="{398544AE-3D78-4F2F-8B7E-2F1B2BA0819D}" sibTransId="{F2690E08-2F05-4302-AD25-930718F5BCBC}"/>
    <dgm:cxn modelId="{975CD7A2-39EF-4D2A-876F-C582AA172805}" type="presOf" srcId="{CBCFA0C9-2F57-4AA2-B312-4941DB1FB5BB}" destId="{5820A8E4-2499-473B-AFBE-288E77C2FF93}" srcOrd="0" destOrd="0" presId="urn:microsoft.com/office/officeart/2005/8/layout/cycle2"/>
    <dgm:cxn modelId="{6F2E6A6D-3E11-4842-98DD-4AA97FBB888C}" type="presOf" srcId="{9F8D1C2C-15E4-42EA-B269-95496C07C8BA}" destId="{CAB8D39F-7FF1-4F86-B389-7EFDE6160573}" srcOrd="1" destOrd="0" presId="urn:microsoft.com/office/officeart/2005/8/layout/cycle2"/>
    <dgm:cxn modelId="{6D0C3E38-D69B-493F-B01A-59A43C9E9B29}" srcId="{B4C8BD0A-3370-46B7-B72B-FE9EEA2E59D0}" destId="{CC195DED-5B01-4FD4-AE83-873F8752AB83}" srcOrd="5" destOrd="0" parTransId="{6A71E08D-379C-404B-AADB-99D35628138A}" sibTransId="{36C7A141-081E-4A98-8F64-011B50432317}"/>
    <dgm:cxn modelId="{F3875A05-9741-479E-9B79-DB394D12789F}" type="presOf" srcId="{0DF3EC50-5949-47BF-B45A-7297857C7207}" destId="{B0156383-AF69-4FDF-96A1-C0284808E0F4}" srcOrd="0" destOrd="0" presId="urn:microsoft.com/office/officeart/2005/8/layout/cycle2"/>
    <dgm:cxn modelId="{BCAFAF89-87BA-42EA-8754-4722FAD6CB21}" srcId="{B4C8BD0A-3370-46B7-B72B-FE9EEA2E59D0}" destId="{E284CC0C-EED9-4F49-998E-9BF94475377A}" srcOrd="4" destOrd="0" parTransId="{7DDF9570-B8C1-4C7A-9086-4DC04128E22B}" sibTransId="{A1C39F92-20B0-47AC-98E0-A054352DC378}"/>
    <dgm:cxn modelId="{0478AD00-A395-41EE-94D2-D81A692FDB08}" type="presOf" srcId="{0DF3EC50-5949-47BF-B45A-7297857C7207}" destId="{D68EFF99-3D85-4E90-A499-5A553667B734}" srcOrd="1" destOrd="0" presId="urn:microsoft.com/office/officeart/2005/8/layout/cycle2"/>
    <dgm:cxn modelId="{E259FBA5-41E7-432E-959B-2CBE112129DD}" type="presOf" srcId="{36C7A141-081E-4A98-8F64-011B50432317}" destId="{5729918D-4C13-490C-93CF-E8C39E4EA210}" srcOrd="0" destOrd="0" presId="urn:microsoft.com/office/officeart/2005/8/layout/cycle2"/>
    <dgm:cxn modelId="{0276A8F3-D983-47F7-A076-444B36A86D0C}" type="presOf" srcId="{F2690E08-2F05-4302-AD25-930718F5BCBC}" destId="{F648B8C5-63EF-46AB-B95C-2C972D4237F8}" srcOrd="1" destOrd="0" presId="urn:microsoft.com/office/officeart/2005/8/layout/cycle2"/>
    <dgm:cxn modelId="{901C90E7-39BA-423D-819F-B0E8F7A87C47}" type="presOf" srcId="{CC195DED-5B01-4FD4-AE83-873F8752AB83}" destId="{DCF4B0A1-B2C5-4615-BDAC-FAB3A2CD6B11}" srcOrd="0" destOrd="0" presId="urn:microsoft.com/office/officeart/2005/8/layout/cycle2"/>
    <dgm:cxn modelId="{D242724B-EB60-4B01-982C-A8379D658E1D}" type="presOf" srcId="{E284CC0C-EED9-4F49-998E-9BF94475377A}" destId="{16E809F1-9293-479A-8C37-B016662EBE50}" srcOrd="0" destOrd="0" presId="urn:microsoft.com/office/officeart/2005/8/layout/cycle2"/>
    <dgm:cxn modelId="{FAC9A023-533C-4084-A92B-8D59671F912C}" type="presOf" srcId="{36C7A141-081E-4A98-8F64-011B50432317}" destId="{4F7E4482-5AF6-4126-A8F9-0B524EA2DA68}" srcOrd="1" destOrd="0" presId="urn:microsoft.com/office/officeart/2005/8/layout/cycle2"/>
    <dgm:cxn modelId="{3586CAEA-3E28-4CED-BC3D-6DDF44031620}" type="presOf" srcId="{F2690E08-2F05-4302-AD25-930718F5BCBC}" destId="{A452AAA8-D0D8-4098-B8DA-22224ADBBBF6}" srcOrd="0" destOrd="0" presId="urn:microsoft.com/office/officeart/2005/8/layout/cycle2"/>
    <dgm:cxn modelId="{7B8DCE56-34B2-4A3E-BA84-FD48C18CFDD9}" type="presOf" srcId="{9F8D1C2C-15E4-42EA-B269-95496C07C8BA}" destId="{85CCD21B-022A-4ADA-8A9F-4197D05C141E}" srcOrd="0" destOrd="0" presId="urn:microsoft.com/office/officeart/2005/8/layout/cycle2"/>
    <dgm:cxn modelId="{06D9E02C-CC9D-48F4-8D92-28D6749D7B7F}" srcId="{B4C8BD0A-3370-46B7-B72B-FE9EEA2E59D0}" destId="{CBCFA0C9-2F57-4AA2-B312-4941DB1FB5BB}" srcOrd="2" destOrd="0" parTransId="{07D301C2-0B7E-498D-9EFA-9F4150E11441}" sibTransId="{B0DA7ACA-96D2-46C2-B768-FB72F928EB69}"/>
    <dgm:cxn modelId="{44AB948E-60F3-4C6D-8917-48F1CCC106F7}" type="presOf" srcId="{B0DA7ACA-96D2-46C2-B768-FB72F928EB69}" destId="{AC0B4019-B0B4-4AA9-AC5B-31B60629AE79}" srcOrd="0" destOrd="0" presId="urn:microsoft.com/office/officeart/2005/8/layout/cycle2"/>
    <dgm:cxn modelId="{618720F9-EFAF-41E2-A76C-679BAC870BDC}" type="presOf" srcId="{49F06B99-2E10-43CE-BCB5-ED746DC69CDD}" destId="{31CA312A-ACEC-45E0-A13A-337610106C19}" srcOrd="0" destOrd="0" presId="urn:microsoft.com/office/officeart/2005/8/layout/cycle2"/>
    <dgm:cxn modelId="{78CC1ABC-D88B-4166-A305-A090793E1D9F}" type="presOf" srcId="{B4C8BD0A-3370-46B7-B72B-FE9EEA2E59D0}" destId="{35B0D0EB-E84E-4D0F-BE15-1C0121644595}" srcOrd="0" destOrd="0" presId="urn:microsoft.com/office/officeart/2005/8/layout/cycle2"/>
    <dgm:cxn modelId="{A8B7B10D-A54D-4A4D-9177-CACD6FAD04BC}" srcId="{B4C8BD0A-3370-46B7-B72B-FE9EEA2E59D0}" destId="{064E157F-A40D-4FA9-8762-B0321516B08C}" srcOrd="3" destOrd="0" parTransId="{28D7FBF2-2469-4907-84DF-143D391B4E59}" sibTransId="{0DF3EC50-5949-47BF-B45A-7297857C7207}"/>
    <dgm:cxn modelId="{97B509EE-8621-4893-A3DA-6E905C8FCB7C}" type="presOf" srcId="{A1C39F92-20B0-47AC-98E0-A054352DC378}" destId="{CB6F61DC-33A1-4747-9818-1A2F241516B9}" srcOrd="0" destOrd="0" presId="urn:microsoft.com/office/officeart/2005/8/layout/cycle2"/>
    <dgm:cxn modelId="{37125490-BCC2-4D75-A80E-DD4F978D1774}" type="presOf" srcId="{689ED2B0-B8E0-4BB3-9933-41FFA1A6747C}" destId="{25E81369-495E-4601-9129-6DCA9755F2F6}" srcOrd="0" destOrd="0" presId="urn:microsoft.com/office/officeart/2005/8/layout/cycle2"/>
    <dgm:cxn modelId="{F3A9392E-662F-45CA-9401-EE766E14BECB}" type="presParOf" srcId="{35B0D0EB-E84E-4D0F-BE15-1C0121644595}" destId="{31CA312A-ACEC-45E0-A13A-337610106C19}" srcOrd="0" destOrd="0" presId="urn:microsoft.com/office/officeart/2005/8/layout/cycle2"/>
    <dgm:cxn modelId="{A75C15F5-234A-42F2-97FF-ECDFCEDB7721}" type="presParOf" srcId="{35B0D0EB-E84E-4D0F-BE15-1C0121644595}" destId="{85CCD21B-022A-4ADA-8A9F-4197D05C141E}" srcOrd="1" destOrd="0" presId="urn:microsoft.com/office/officeart/2005/8/layout/cycle2"/>
    <dgm:cxn modelId="{6CC52ED7-C0D4-476D-9572-EE37F9F9D546}" type="presParOf" srcId="{85CCD21B-022A-4ADA-8A9F-4197D05C141E}" destId="{CAB8D39F-7FF1-4F86-B389-7EFDE6160573}" srcOrd="0" destOrd="0" presId="urn:microsoft.com/office/officeart/2005/8/layout/cycle2"/>
    <dgm:cxn modelId="{4FABF23E-E715-4CCB-90C9-60E3C1F9EEB3}" type="presParOf" srcId="{35B0D0EB-E84E-4D0F-BE15-1C0121644595}" destId="{25E81369-495E-4601-9129-6DCA9755F2F6}" srcOrd="2" destOrd="0" presId="urn:microsoft.com/office/officeart/2005/8/layout/cycle2"/>
    <dgm:cxn modelId="{01E39FAF-2577-4313-BA4D-66B553ABF91A}" type="presParOf" srcId="{35B0D0EB-E84E-4D0F-BE15-1C0121644595}" destId="{A452AAA8-D0D8-4098-B8DA-22224ADBBBF6}" srcOrd="3" destOrd="0" presId="urn:microsoft.com/office/officeart/2005/8/layout/cycle2"/>
    <dgm:cxn modelId="{FF4C32A0-4584-4F44-9AEA-EAAE29F42232}" type="presParOf" srcId="{A452AAA8-D0D8-4098-B8DA-22224ADBBBF6}" destId="{F648B8C5-63EF-46AB-B95C-2C972D4237F8}" srcOrd="0" destOrd="0" presId="urn:microsoft.com/office/officeart/2005/8/layout/cycle2"/>
    <dgm:cxn modelId="{CA3DE23A-B965-428F-8C7C-D1A6B346F7E2}" type="presParOf" srcId="{35B0D0EB-E84E-4D0F-BE15-1C0121644595}" destId="{5820A8E4-2499-473B-AFBE-288E77C2FF93}" srcOrd="4" destOrd="0" presId="urn:microsoft.com/office/officeart/2005/8/layout/cycle2"/>
    <dgm:cxn modelId="{5006089D-3604-4657-B452-BAF4C9C88B7C}" type="presParOf" srcId="{35B0D0EB-E84E-4D0F-BE15-1C0121644595}" destId="{AC0B4019-B0B4-4AA9-AC5B-31B60629AE79}" srcOrd="5" destOrd="0" presId="urn:microsoft.com/office/officeart/2005/8/layout/cycle2"/>
    <dgm:cxn modelId="{442264E5-CC84-4EE1-8E93-200931295498}" type="presParOf" srcId="{AC0B4019-B0B4-4AA9-AC5B-31B60629AE79}" destId="{8A288427-072F-4E6D-A6A8-82633BC6E5CF}" srcOrd="0" destOrd="0" presId="urn:microsoft.com/office/officeart/2005/8/layout/cycle2"/>
    <dgm:cxn modelId="{1723559E-5CBB-4576-B0FF-7FD383A37A4A}" type="presParOf" srcId="{35B0D0EB-E84E-4D0F-BE15-1C0121644595}" destId="{2D080EDA-79C9-4CC8-99C6-72B9C6444340}" srcOrd="6" destOrd="0" presId="urn:microsoft.com/office/officeart/2005/8/layout/cycle2"/>
    <dgm:cxn modelId="{D22BCDD3-B7F3-44F3-8F65-F3C6A2BDF8B5}" type="presParOf" srcId="{35B0D0EB-E84E-4D0F-BE15-1C0121644595}" destId="{B0156383-AF69-4FDF-96A1-C0284808E0F4}" srcOrd="7" destOrd="0" presId="urn:microsoft.com/office/officeart/2005/8/layout/cycle2"/>
    <dgm:cxn modelId="{F1CC47C3-4CCB-46CD-977D-423EA008A42C}" type="presParOf" srcId="{B0156383-AF69-4FDF-96A1-C0284808E0F4}" destId="{D68EFF99-3D85-4E90-A499-5A553667B734}" srcOrd="0" destOrd="0" presId="urn:microsoft.com/office/officeart/2005/8/layout/cycle2"/>
    <dgm:cxn modelId="{EAD3DB3D-BE58-4D66-A74C-8DCCA3396089}" type="presParOf" srcId="{35B0D0EB-E84E-4D0F-BE15-1C0121644595}" destId="{16E809F1-9293-479A-8C37-B016662EBE50}" srcOrd="8" destOrd="0" presId="urn:microsoft.com/office/officeart/2005/8/layout/cycle2"/>
    <dgm:cxn modelId="{B19293A1-A601-46B1-8EB0-D0BB43D01998}" type="presParOf" srcId="{35B0D0EB-E84E-4D0F-BE15-1C0121644595}" destId="{CB6F61DC-33A1-4747-9818-1A2F241516B9}" srcOrd="9" destOrd="0" presId="urn:microsoft.com/office/officeart/2005/8/layout/cycle2"/>
    <dgm:cxn modelId="{4A4B2D30-AA6B-4B8F-9FA6-9C4545BE8CE9}" type="presParOf" srcId="{CB6F61DC-33A1-4747-9818-1A2F241516B9}" destId="{154BF8BA-4A88-4303-9972-C5B27771FA1E}" srcOrd="0" destOrd="0" presId="urn:microsoft.com/office/officeart/2005/8/layout/cycle2"/>
    <dgm:cxn modelId="{5AB42540-A97F-4589-9CA3-28A57629D1A0}" type="presParOf" srcId="{35B0D0EB-E84E-4D0F-BE15-1C0121644595}" destId="{DCF4B0A1-B2C5-4615-BDAC-FAB3A2CD6B11}" srcOrd="10" destOrd="0" presId="urn:microsoft.com/office/officeart/2005/8/layout/cycle2"/>
    <dgm:cxn modelId="{7D1982A9-4188-473C-8A17-BDB17B68D0DA}" type="presParOf" srcId="{35B0D0EB-E84E-4D0F-BE15-1C0121644595}" destId="{5729918D-4C13-490C-93CF-E8C39E4EA210}" srcOrd="11" destOrd="0" presId="urn:microsoft.com/office/officeart/2005/8/layout/cycle2"/>
    <dgm:cxn modelId="{064F6E02-E064-4024-8FB3-BCD1B9810898}" type="presParOf" srcId="{5729918D-4C13-490C-93CF-E8C39E4EA210}" destId="{4F7E4482-5AF6-4126-A8F9-0B524EA2DA68}"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4C8BD0A-3370-46B7-B72B-FE9EEA2E59D0}" type="doc">
      <dgm:prSet loTypeId="urn:microsoft.com/office/officeart/2005/8/layout/cycle2" loCatId="cycle" qsTypeId="urn:microsoft.com/office/officeart/2005/8/quickstyle/3d1" qsCatId="3D" csTypeId="urn:microsoft.com/office/officeart/2005/8/colors/colorful4" csCatId="colorful" phldr="1"/>
      <dgm:spPr/>
      <dgm:t>
        <a:bodyPr/>
        <a:lstStyle/>
        <a:p>
          <a:endParaRPr lang="en-GB"/>
        </a:p>
      </dgm:t>
    </dgm:pt>
    <dgm:pt modelId="{689ED2B0-B8E0-4BB3-9933-41FFA1A6747C}">
      <dgm:prSet phldrT="[Text]" custT="1"/>
      <dgm:spPr/>
      <dgm:t>
        <a:bodyPr/>
        <a:lstStyle/>
        <a:p>
          <a:r>
            <a:rPr lang="en-GB" sz="1200" b="1" dirty="0" smtClean="0"/>
            <a:t>Interacting respectfully </a:t>
          </a:r>
          <a:endParaRPr lang="en-GB" sz="1200" b="1" dirty="0"/>
        </a:p>
      </dgm:t>
    </dgm:pt>
    <dgm:pt modelId="{398544AE-3D78-4F2F-8B7E-2F1B2BA0819D}" type="parTrans" cxnId="{8D244793-0847-4659-99EF-591CBAF2447E}">
      <dgm:prSet/>
      <dgm:spPr/>
      <dgm:t>
        <a:bodyPr/>
        <a:lstStyle/>
        <a:p>
          <a:endParaRPr lang="en-GB"/>
        </a:p>
      </dgm:t>
    </dgm:pt>
    <dgm:pt modelId="{F2690E08-2F05-4302-AD25-930718F5BCBC}" type="sibTrans" cxnId="{8D244793-0847-4659-99EF-591CBAF2447E}">
      <dgm:prSet/>
      <dgm:spPr/>
      <dgm:t>
        <a:bodyPr/>
        <a:lstStyle/>
        <a:p>
          <a:endParaRPr lang="en-GB"/>
        </a:p>
      </dgm:t>
    </dgm:pt>
    <dgm:pt modelId="{49F06B99-2E10-43CE-BCB5-ED746DC69CDD}">
      <dgm:prSet phldrT="[Text]" custT="1"/>
      <dgm:spPr/>
      <dgm:t>
        <a:bodyPr/>
        <a:lstStyle/>
        <a:p>
          <a:r>
            <a:rPr lang="en-GB" sz="1000" b="1" dirty="0" smtClean="0"/>
            <a:t>Knowing and understanding intercultural issues</a:t>
          </a:r>
          <a:endParaRPr lang="en-GB" sz="1000" b="1" dirty="0"/>
        </a:p>
      </dgm:t>
    </dgm:pt>
    <dgm:pt modelId="{9F1CB2C7-B821-473A-A0FB-B630D55EDD8C}" type="parTrans" cxnId="{1E5E4C94-4FC6-44DF-97F7-23F1A9CEF6A8}">
      <dgm:prSet/>
      <dgm:spPr/>
      <dgm:t>
        <a:bodyPr/>
        <a:lstStyle/>
        <a:p>
          <a:endParaRPr lang="en-GB"/>
        </a:p>
      </dgm:t>
    </dgm:pt>
    <dgm:pt modelId="{9F8D1C2C-15E4-42EA-B269-95496C07C8BA}" type="sibTrans" cxnId="{1E5E4C94-4FC6-44DF-97F7-23F1A9CEF6A8}">
      <dgm:prSet/>
      <dgm:spPr/>
      <dgm:t>
        <a:bodyPr/>
        <a:lstStyle/>
        <a:p>
          <a:endParaRPr lang="en-GB"/>
        </a:p>
      </dgm:t>
    </dgm:pt>
    <dgm:pt modelId="{CBCFA0C9-2F57-4AA2-B312-4941DB1FB5BB}">
      <dgm:prSet phldrT="[Text]" custT="1"/>
      <dgm:spPr/>
      <dgm:t>
        <a:bodyPr/>
        <a:lstStyle/>
        <a:p>
          <a:r>
            <a:rPr lang="en-GB" sz="1200" b="1" dirty="0" smtClean="0"/>
            <a:t>Empathy</a:t>
          </a:r>
          <a:endParaRPr lang="en-GB" sz="1200" b="1" dirty="0"/>
        </a:p>
      </dgm:t>
    </dgm:pt>
    <dgm:pt modelId="{07D301C2-0B7E-498D-9EFA-9F4150E11441}" type="parTrans" cxnId="{06D9E02C-CC9D-48F4-8D92-28D6749D7B7F}">
      <dgm:prSet/>
      <dgm:spPr/>
      <dgm:t>
        <a:bodyPr/>
        <a:lstStyle/>
        <a:p>
          <a:endParaRPr lang="en-GB"/>
        </a:p>
      </dgm:t>
    </dgm:pt>
    <dgm:pt modelId="{B0DA7ACA-96D2-46C2-B768-FB72F928EB69}" type="sibTrans" cxnId="{06D9E02C-CC9D-48F4-8D92-28D6749D7B7F}">
      <dgm:prSet/>
      <dgm:spPr/>
      <dgm:t>
        <a:bodyPr/>
        <a:lstStyle/>
        <a:p>
          <a:endParaRPr lang="en-GB"/>
        </a:p>
      </dgm:t>
    </dgm:pt>
    <dgm:pt modelId="{064E157F-A40D-4FA9-8762-B0321516B08C}">
      <dgm:prSet phldrT="[Text]" custT="1"/>
      <dgm:spPr/>
      <dgm:t>
        <a:bodyPr/>
        <a:lstStyle/>
        <a:p>
          <a:r>
            <a:rPr lang="en-GB" sz="1200" b="1" dirty="0" smtClean="0"/>
            <a:t>Openness to other cultures</a:t>
          </a:r>
          <a:endParaRPr lang="en-GB" sz="1200" b="1" dirty="0"/>
        </a:p>
      </dgm:t>
    </dgm:pt>
    <dgm:pt modelId="{28D7FBF2-2469-4907-84DF-143D391B4E59}" type="parTrans" cxnId="{A8B7B10D-A54D-4A4D-9177-CACD6FAD04BC}">
      <dgm:prSet/>
      <dgm:spPr/>
      <dgm:t>
        <a:bodyPr/>
        <a:lstStyle/>
        <a:p>
          <a:endParaRPr lang="en-GB"/>
        </a:p>
      </dgm:t>
    </dgm:pt>
    <dgm:pt modelId="{0DF3EC50-5949-47BF-B45A-7297857C7207}" type="sibTrans" cxnId="{A8B7B10D-A54D-4A4D-9177-CACD6FAD04BC}">
      <dgm:prSet/>
      <dgm:spPr/>
      <dgm:t>
        <a:bodyPr/>
        <a:lstStyle/>
        <a:p>
          <a:endParaRPr lang="en-GB"/>
        </a:p>
      </dgm:t>
    </dgm:pt>
    <dgm:pt modelId="{CC195DED-5B01-4FD4-AE83-873F8752AB83}">
      <dgm:prSet phldrT="[Text]" custT="1"/>
      <dgm:spPr>
        <a:solidFill>
          <a:srgbClr val="FF0000"/>
        </a:solidFill>
      </dgm:spPr>
      <dgm:t>
        <a:bodyPr/>
        <a:lstStyle/>
        <a:p>
          <a:r>
            <a:rPr lang="en-GB" sz="1200" b="1" dirty="0" err="1" smtClean="0"/>
            <a:t>Respon-sibility</a:t>
          </a:r>
          <a:endParaRPr lang="en-GB" sz="1200" b="1" dirty="0"/>
        </a:p>
      </dgm:t>
    </dgm:pt>
    <dgm:pt modelId="{6A71E08D-379C-404B-AADB-99D35628138A}" type="parTrans" cxnId="{6D0C3E38-D69B-493F-B01A-59A43C9E9B29}">
      <dgm:prSet/>
      <dgm:spPr/>
      <dgm:t>
        <a:bodyPr/>
        <a:lstStyle/>
        <a:p>
          <a:endParaRPr lang="en-GB"/>
        </a:p>
      </dgm:t>
    </dgm:pt>
    <dgm:pt modelId="{36C7A141-081E-4A98-8F64-011B50432317}" type="sibTrans" cxnId="{6D0C3E38-D69B-493F-B01A-59A43C9E9B29}">
      <dgm:prSet/>
      <dgm:spPr/>
      <dgm:t>
        <a:bodyPr/>
        <a:lstStyle/>
        <a:p>
          <a:endParaRPr lang="en-GB"/>
        </a:p>
      </dgm:t>
    </dgm:pt>
    <dgm:pt modelId="{E284CC0C-EED9-4F49-998E-9BF94475377A}">
      <dgm:prSet phldrT="[Text]" custT="1"/>
      <dgm:spPr/>
      <dgm:t>
        <a:bodyPr/>
        <a:lstStyle/>
        <a:p>
          <a:r>
            <a:rPr lang="en-GB" sz="1200" b="1" dirty="0" smtClean="0"/>
            <a:t>Respect for cultural otherness</a:t>
          </a:r>
          <a:endParaRPr lang="en-GB" sz="1200" b="1" dirty="0"/>
        </a:p>
      </dgm:t>
    </dgm:pt>
    <dgm:pt modelId="{7DDF9570-B8C1-4C7A-9086-4DC04128E22B}" type="parTrans" cxnId="{BCAFAF89-87BA-42EA-8754-4722FAD6CB21}">
      <dgm:prSet/>
      <dgm:spPr/>
    </dgm:pt>
    <dgm:pt modelId="{A1C39F92-20B0-47AC-98E0-A054352DC378}" type="sibTrans" cxnId="{BCAFAF89-87BA-42EA-8754-4722FAD6CB21}">
      <dgm:prSet/>
      <dgm:spPr/>
      <dgm:t>
        <a:bodyPr/>
        <a:lstStyle/>
        <a:p>
          <a:endParaRPr lang="en-GB"/>
        </a:p>
      </dgm:t>
    </dgm:pt>
    <dgm:pt modelId="{35B0D0EB-E84E-4D0F-BE15-1C0121644595}" type="pres">
      <dgm:prSet presAssocID="{B4C8BD0A-3370-46B7-B72B-FE9EEA2E59D0}" presName="cycle" presStyleCnt="0">
        <dgm:presLayoutVars>
          <dgm:dir/>
          <dgm:resizeHandles val="exact"/>
        </dgm:presLayoutVars>
      </dgm:prSet>
      <dgm:spPr/>
      <dgm:t>
        <a:bodyPr/>
        <a:lstStyle/>
        <a:p>
          <a:endParaRPr lang="en-GB"/>
        </a:p>
      </dgm:t>
    </dgm:pt>
    <dgm:pt modelId="{31CA312A-ACEC-45E0-A13A-337610106C19}" type="pres">
      <dgm:prSet presAssocID="{49F06B99-2E10-43CE-BCB5-ED746DC69CDD}" presName="node" presStyleLbl="node1" presStyleIdx="0" presStyleCnt="6" custScaleX="102874">
        <dgm:presLayoutVars>
          <dgm:bulletEnabled val="1"/>
        </dgm:presLayoutVars>
      </dgm:prSet>
      <dgm:spPr/>
      <dgm:t>
        <a:bodyPr/>
        <a:lstStyle/>
        <a:p>
          <a:endParaRPr lang="en-GB"/>
        </a:p>
      </dgm:t>
    </dgm:pt>
    <dgm:pt modelId="{85CCD21B-022A-4ADA-8A9F-4197D05C141E}" type="pres">
      <dgm:prSet presAssocID="{9F8D1C2C-15E4-42EA-B269-95496C07C8BA}" presName="sibTrans" presStyleLbl="sibTrans2D1" presStyleIdx="0" presStyleCnt="6"/>
      <dgm:spPr/>
      <dgm:t>
        <a:bodyPr/>
        <a:lstStyle/>
        <a:p>
          <a:endParaRPr lang="en-GB"/>
        </a:p>
      </dgm:t>
    </dgm:pt>
    <dgm:pt modelId="{CAB8D39F-7FF1-4F86-B389-7EFDE6160573}" type="pres">
      <dgm:prSet presAssocID="{9F8D1C2C-15E4-42EA-B269-95496C07C8BA}" presName="connectorText" presStyleLbl="sibTrans2D1" presStyleIdx="0" presStyleCnt="6"/>
      <dgm:spPr/>
      <dgm:t>
        <a:bodyPr/>
        <a:lstStyle/>
        <a:p>
          <a:endParaRPr lang="en-GB"/>
        </a:p>
      </dgm:t>
    </dgm:pt>
    <dgm:pt modelId="{25E81369-495E-4601-9129-6DCA9755F2F6}" type="pres">
      <dgm:prSet presAssocID="{689ED2B0-B8E0-4BB3-9933-41FFA1A6747C}" presName="node" presStyleLbl="node1" presStyleIdx="1" presStyleCnt="6">
        <dgm:presLayoutVars>
          <dgm:bulletEnabled val="1"/>
        </dgm:presLayoutVars>
      </dgm:prSet>
      <dgm:spPr/>
      <dgm:t>
        <a:bodyPr/>
        <a:lstStyle/>
        <a:p>
          <a:endParaRPr lang="en-GB"/>
        </a:p>
      </dgm:t>
    </dgm:pt>
    <dgm:pt modelId="{A452AAA8-D0D8-4098-B8DA-22224ADBBBF6}" type="pres">
      <dgm:prSet presAssocID="{F2690E08-2F05-4302-AD25-930718F5BCBC}" presName="sibTrans" presStyleLbl="sibTrans2D1" presStyleIdx="1" presStyleCnt="6"/>
      <dgm:spPr/>
      <dgm:t>
        <a:bodyPr/>
        <a:lstStyle/>
        <a:p>
          <a:endParaRPr lang="en-GB"/>
        </a:p>
      </dgm:t>
    </dgm:pt>
    <dgm:pt modelId="{F648B8C5-63EF-46AB-B95C-2C972D4237F8}" type="pres">
      <dgm:prSet presAssocID="{F2690E08-2F05-4302-AD25-930718F5BCBC}" presName="connectorText" presStyleLbl="sibTrans2D1" presStyleIdx="1" presStyleCnt="6"/>
      <dgm:spPr/>
      <dgm:t>
        <a:bodyPr/>
        <a:lstStyle/>
        <a:p>
          <a:endParaRPr lang="en-GB"/>
        </a:p>
      </dgm:t>
    </dgm:pt>
    <dgm:pt modelId="{5820A8E4-2499-473B-AFBE-288E77C2FF93}" type="pres">
      <dgm:prSet presAssocID="{CBCFA0C9-2F57-4AA2-B312-4941DB1FB5BB}" presName="node" presStyleLbl="node1" presStyleIdx="2" presStyleCnt="6">
        <dgm:presLayoutVars>
          <dgm:bulletEnabled val="1"/>
        </dgm:presLayoutVars>
      </dgm:prSet>
      <dgm:spPr/>
      <dgm:t>
        <a:bodyPr/>
        <a:lstStyle/>
        <a:p>
          <a:endParaRPr lang="en-GB"/>
        </a:p>
      </dgm:t>
    </dgm:pt>
    <dgm:pt modelId="{AC0B4019-B0B4-4AA9-AC5B-31B60629AE79}" type="pres">
      <dgm:prSet presAssocID="{B0DA7ACA-96D2-46C2-B768-FB72F928EB69}" presName="sibTrans" presStyleLbl="sibTrans2D1" presStyleIdx="2" presStyleCnt="6"/>
      <dgm:spPr/>
      <dgm:t>
        <a:bodyPr/>
        <a:lstStyle/>
        <a:p>
          <a:endParaRPr lang="en-GB"/>
        </a:p>
      </dgm:t>
    </dgm:pt>
    <dgm:pt modelId="{8A288427-072F-4E6D-A6A8-82633BC6E5CF}" type="pres">
      <dgm:prSet presAssocID="{B0DA7ACA-96D2-46C2-B768-FB72F928EB69}" presName="connectorText" presStyleLbl="sibTrans2D1" presStyleIdx="2" presStyleCnt="6"/>
      <dgm:spPr/>
      <dgm:t>
        <a:bodyPr/>
        <a:lstStyle/>
        <a:p>
          <a:endParaRPr lang="en-GB"/>
        </a:p>
      </dgm:t>
    </dgm:pt>
    <dgm:pt modelId="{2D080EDA-79C9-4CC8-99C6-72B9C6444340}" type="pres">
      <dgm:prSet presAssocID="{064E157F-A40D-4FA9-8762-B0321516B08C}" presName="node" presStyleLbl="node1" presStyleIdx="3" presStyleCnt="6">
        <dgm:presLayoutVars>
          <dgm:bulletEnabled val="1"/>
        </dgm:presLayoutVars>
      </dgm:prSet>
      <dgm:spPr/>
      <dgm:t>
        <a:bodyPr/>
        <a:lstStyle/>
        <a:p>
          <a:endParaRPr lang="en-GB"/>
        </a:p>
      </dgm:t>
    </dgm:pt>
    <dgm:pt modelId="{B0156383-AF69-4FDF-96A1-C0284808E0F4}" type="pres">
      <dgm:prSet presAssocID="{0DF3EC50-5949-47BF-B45A-7297857C7207}" presName="sibTrans" presStyleLbl="sibTrans2D1" presStyleIdx="3" presStyleCnt="6"/>
      <dgm:spPr/>
      <dgm:t>
        <a:bodyPr/>
        <a:lstStyle/>
        <a:p>
          <a:endParaRPr lang="en-GB"/>
        </a:p>
      </dgm:t>
    </dgm:pt>
    <dgm:pt modelId="{D68EFF99-3D85-4E90-A499-5A553667B734}" type="pres">
      <dgm:prSet presAssocID="{0DF3EC50-5949-47BF-B45A-7297857C7207}" presName="connectorText" presStyleLbl="sibTrans2D1" presStyleIdx="3" presStyleCnt="6"/>
      <dgm:spPr/>
      <dgm:t>
        <a:bodyPr/>
        <a:lstStyle/>
        <a:p>
          <a:endParaRPr lang="en-GB"/>
        </a:p>
      </dgm:t>
    </dgm:pt>
    <dgm:pt modelId="{16E809F1-9293-479A-8C37-B016662EBE50}" type="pres">
      <dgm:prSet presAssocID="{E284CC0C-EED9-4F49-998E-9BF94475377A}" presName="node" presStyleLbl="node1" presStyleIdx="4" presStyleCnt="6">
        <dgm:presLayoutVars>
          <dgm:bulletEnabled val="1"/>
        </dgm:presLayoutVars>
      </dgm:prSet>
      <dgm:spPr/>
      <dgm:t>
        <a:bodyPr/>
        <a:lstStyle/>
        <a:p>
          <a:endParaRPr lang="en-GB"/>
        </a:p>
      </dgm:t>
    </dgm:pt>
    <dgm:pt modelId="{CB6F61DC-33A1-4747-9818-1A2F241516B9}" type="pres">
      <dgm:prSet presAssocID="{A1C39F92-20B0-47AC-98E0-A054352DC378}" presName="sibTrans" presStyleLbl="sibTrans2D1" presStyleIdx="4" presStyleCnt="6"/>
      <dgm:spPr/>
      <dgm:t>
        <a:bodyPr/>
        <a:lstStyle/>
        <a:p>
          <a:endParaRPr lang="en-GB"/>
        </a:p>
      </dgm:t>
    </dgm:pt>
    <dgm:pt modelId="{154BF8BA-4A88-4303-9972-C5B27771FA1E}" type="pres">
      <dgm:prSet presAssocID="{A1C39F92-20B0-47AC-98E0-A054352DC378}" presName="connectorText" presStyleLbl="sibTrans2D1" presStyleIdx="4" presStyleCnt="6"/>
      <dgm:spPr/>
      <dgm:t>
        <a:bodyPr/>
        <a:lstStyle/>
        <a:p>
          <a:endParaRPr lang="en-GB"/>
        </a:p>
      </dgm:t>
    </dgm:pt>
    <dgm:pt modelId="{DCF4B0A1-B2C5-4615-BDAC-FAB3A2CD6B11}" type="pres">
      <dgm:prSet presAssocID="{CC195DED-5B01-4FD4-AE83-873F8752AB83}" presName="node" presStyleLbl="node1" presStyleIdx="5" presStyleCnt="6">
        <dgm:presLayoutVars>
          <dgm:bulletEnabled val="1"/>
        </dgm:presLayoutVars>
      </dgm:prSet>
      <dgm:spPr/>
      <dgm:t>
        <a:bodyPr/>
        <a:lstStyle/>
        <a:p>
          <a:endParaRPr lang="en-GB"/>
        </a:p>
      </dgm:t>
    </dgm:pt>
    <dgm:pt modelId="{5729918D-4C13-490C-93CF-E8C39E4EA210}" type="pres">
      <dgm:prSet presAssocID="{36C7A141-081E-4A98-8F64-011B50432317}" presName="sibTrans" presStyleLbl="sibTrans2D1" presStyleIdx="5" presStyleCnt="6"/>
      <dgm:spPr/>
      <dgm:t>
        <a:bodyPr/>
        <a:lstStyle/>
        <a:p>
          <a:endParaRPr lang="en-GB"/>
        </a:p>
      </dgm:t>
    </dgm:pt>
    <dgm:pt modelId="{4F7E4482-5AF6-4126-A8F9-0B524EA2DA68}" type="pres">
      <dgm:prSet presAssocID="{36C7A141-081E-4A98-8F64-011B50432317}" presName="connectorText" presStyleLbl="sibTrans2D1" presStyleIdx="5" presStyleCnt="6"/>
      <dgm:spPr/>
      <dgm:t>
        <a:bodyPr/>
        <a:lstStyle/>
        <a:p>
          <a:endParaRPr lang="en-GB"/>
        </a:p>
      </dgm:t>
    </dgm:pt>
  </dgm:ptLst>
  <dgm:cxnLst>
    <dgm:cxn modelId="{D34B948A-9F50-4A38-9D2C-9517EB8510CA}" type="presOf" srcId="{E284CC0C-EED9-4F49-998E-9BF94475377A}" destId="{16E809F1-9293-479A-8C37-B016662EBE50}" srcOrd="0" destOrd="0" presId="urn:microsoft.com/office/officeart/2005/8/layout/cycle2"/>
    <dgm:cxn modelId="{1E5E4C94-4FC6-44DF-97F7-23F1A9CEF6A8}" srcId="{B4C8BD0A-3370-46B7-B72B-FE9EEA2E59D0}" destId="{49F06B99-2E10-43CE-BCB5-ED746DC69CDD}" srcOrd="0" destOrd="0" parTransId="{9F1CB2C7-B821-473A-A0FB-B630D55EDD8C}" sibTransId="{9F8D1C2C-15E4-42EA-B269-95496C07C8BA}"/>
    <dgm:cxn modelId="{0E9605D9-DB11-4246-9286-869677E4B52E}" type="presOf" srcId="{064E157F-A40D-4FA9-8762-B0321516B08C}" destId="{2D080EDA-79C9-4CC8-99C6-72B9C6444340}" srcOrd="0" destOrd="0" presId="urn:microsoft.com/office/officeart/2005/8/layout/cycle2"/>
    <dgm:cxn modelId="{8D244793-0847-4659-99EF-591CBAF2447E}" srcId="{B4C8BD0A-3370-46B7-B72B-FE9EEA2E59D0}" destId="{689ED2B0-B8E0-4BB3-9933-41FFA1A6747C}" srcOrd="1" destOrd="0" parTransId="{398544AE-3D78-4F2F-8B7E-2F1B2BA0819D}" sibTransId="{F2690E08-2F05-4302-AD25-930718F5BCBC}"/>
    <dgm:cxn modelId="{E8600EB2-78D8-43B1-A024-ED0AC0E200A9}" type="presOf" srcId="{36C7A141-081E-4A98-8F64-011B50432317}" destId="{4F7E4482-5AF6-4126-A8F9-0B524EA2DA68}" srcOrd="1" destOrd="0" presId="urn:microsoft.com/office/officeart/2005/8/layout/cycle2"/>
    <dgm:cxn modelId="{6D0C3E38-D69B-493F-B01A-59A43C9E9B29}" srcId="{B4C8BD0A-3370-46B7-B72B-FE9EEA2E59D0}" destId="{CC195DED-5B01-4FD4-AE83-873F8752AB83}" srcOrd="5" destOrd="0" parTransId="{6A71E08D-379C-404B-AADB-99D35628138A}" sibTransId="{36C7A141-081E-4A98-8F64-011B50432317}"/>
    <dgm:cxn modelId="{EB2C078C-5428-498F-930B-E77B020A6876}" type="presOf" srcId="{CC195DED-5B01-4FD4-AE83-873F8752AB83}" destId="{DCF4B0A1-B2C5-4615-BDAC-FAB3A2CD6B11}" srcOrd="0" destOrd="0" presId="urn:microsoft.com/office/officeart/2005/8/layout/cycle2"/>
    <dgm:cxn modelId="{BCAFAF89-87BA-42EA-8754-4722FAD6CB21}" srcId="{B4C8BD0A-3370-46B7-B72B-FE9EEA2E59D0}" destId="{E284CC0C-EED9-4F49-998E-9BF94475377A}" srcOrd="4" destOrd="0" parTransId="{7DDF9570-B8C1-4C7A-9086-4DC04128E22B}" sibTransId="{A1C39F92-20B0-47AC-98E0-A054352DC378}"/>
    <dgm:cxn modelId="{40FEA53A-67B8-422E-989E-A164BD72E804}" type="presOf" srcId="{36C7A141-081E-4A98-8F64-011B50432317}" destId="{5729918D-4C13-490C-93CF-E8C39E4EA210}" srcOrd="0" destOrd="0" presId="urn:microsoft.com/office/officeart/2005/8/layout/cycle2"/>
    <dgm:cxn modelId="{92D49955-B760-4799-BBD9-227C0ADE1903}" type="presOf" srcId="{0DF3EC50-5949-47BF-B45A-7297857C7207}" destId="{B0156383-AF69-4FDF-96A1-C0284808E0F4}" srcOrd="0" destOrd="0" presId="urn:microsoft.com/office/officeart/2005/8/layout/cycle2"/>
    <dgm:cxn modelId="{97FFD244-504A-4A3D-847C-3DDD8C364320}" type="presOf" srcId="{9F8D1C2C-15E4-42EA-B269-95496C07C8BA}" destId="{85CCD21B-022A-4ADA-8A9F-4197D05C141E}" srcOrd="0" destOrd="0" presId="urn:microsoft.com/office/officeart/2005/8/layout/cycle2"/>
    <dgm:cxn modelId="{F04064CE-5BF7-4949-AA68-8EA087A32E00}" type="presOf" srcId="{A1C39F92-20B0-47AC-98E0-A054352DC378}" destId="{154BF8BA-4A88-4303-9972-C5B27771FA1E}" srcOrd="1" destOrd="0" presId="urn:microsoft.com/office/officeart/2005/8/layout/cycle2"/>
    <dgm:cxn modelId="{E977C986-76F2-4870-8A9F-8186577E7956}" type="presOf" srcId="{689ED2B0-B8E0-4BB3-9933-41FFA1A6747C}" destId="{25E81369-495E-4601-9129-6DCA9755F2F6}" srcOrd="0" destOrd="0" presId="urn:microsoft.com/office/officeart/2005/8/layout/cycle2"/>
    <dgm:cxn modelId="{2E209C0E-DDBF-40FD-9094-BD687C4B3453}" type="presOf" srcId="{9F8D1C2C-15E4-42EA-B269-95496C07C8BA}" destId="{CAB8D39F-7FF1-4F86-B389-7EFDE6160573}" srcOrd="1" destOrd="0" presId="urn:microsoft.com/office/officeart/2005/8/layout/cycle2"/>
    <dgm:cxn modelId="{1F49B3D0-7A25-40A6-B1A2-1E78BB4516C5}" type="presOf" srcId="{49F06B99-2E10-43CE-BCB5-ED746DC69CDD}" destId="{31CA312A-ACEC-45E0-A13A-337610106C19}" srcOrd="0" destOrd="0" presId="urn:microsoft.com/office/officeart/2005/8/layout/cycle2"/>
    <dgm:cxn modelId="{D047EE75-5D39-4CCC-A82F-2181367B58E8}" type="presOf" srcId="{F2690E08-2F05-4302-AD25-930718F5BCBC}" destId="{F648B8C5-63EF-46AB-B95C-2C972D4237F8}" srcOrd="1" destOrd="0" presId="urn:microsoft.com/office/officeart/2005/8/layout/cycle2"/>
    <dgm:cxn modelId="{CE177560-7F47-4223-B641-FCB695B07BED}" type="presOf" srcId="{CBCFA0C9-2F57-4AA2-B312-4941DB1FB5BB}" destId="{5820A8E4-2499-473B-AFBE-288E77C2FF93}" srcOrd="0" destOrd="0" presId="urn:microsoft.com/office/officeart/2005/8/layout/cycle2"/>
    <dgm:cxn modelId="{B2EFEEC4-E82F-4FCC-BDF2-BCC4B0FD1213}" type="presOf" srcId="{B4C8BD0A-3370-46B7-B72B-FE9EEA2E59D0}" destId="{35B0D0EB-E84E-4D0F-BE15-1C0121644595}" srcOrd="0" destOrd="0" presId="urn:microsoft.com/office/officeart/2005/8/layout/cycle2"/>
    <dgm:cxn modelId="{122CF208-5387-4743-8754-B1980FB9FFDD}" type="presOf" srcId="{A1C39F92-20B0-47AC-98E0-A054352DC378}" destId="{CB6F61DC-33A1-4747-9818-1A2F241516B9}" srcOrd="0" destOrd="0" presId="urn:microsoft.com/office/officeart/2005/8/layout/cycle2"/>
    <dgm:cxn modelId="{06D9E02C-CC9D-48F4-8D92-28D6749D7B7F}" srcId="{B4C8BD0A-3370-46B7-B72B-FE9EEA2E59D0}" destId="{CBCFA0C9-2F57-4AA2-B312-4941DB1FB5BB}" srcOrd="2" destOrd="0" parTransId="{07D301C2-0B7E-498D-9EFA-9F4150E11441}" sibTransId="{B0DA7ACA-96D2-46C2-B768-FB72F928EB69}"/>
    <dgm:cxn modelId="{5518A831-CB79-4DAA-B197-D9AE55A2C309}" type="presOf" srcId="{F2690E08-2F05-4302-AD25-930718F5BCBC}" destId="{A452AAA8-D0D8-4098-B8DA-22224ADBBBF6}" srcOrd="0" destOrd="0" presId="urn:microsoft.com/office/officeart/2005/8/layout/cycle2"/>
    <dgm:cxn modelId="{7DEA1637-8A10-4991-B9B6-BFA824E4EA2C}" type="presOf" srcId="{B0DA7ACA-96D2-46C2-B768-FB72F928EB69}" destId="{AC0B4019-B0B4-4AA9-AC5B-31B60629AE79}" srcOrd="0" destOrd="0" presId="urn:microsoft.com/office/officeart/2005/8/layout/cycle2"/>
    <dgm:cxn modelId="{A8B7B10D-A54D-4A4D-9177-CACD6FAD04BC}" srcId="{B4C8BD0A-3370-46B7-B72B-FE9EEA2E59D0}" destId="{064E157F-A40D-4FA9-8762-B0321516B08C}" srcOrd="3" destOrd="0" parTransId="{28D7FBF2-2469-4907-84DF-143D391B4E59}" sibTransId="{0DF3EC50-5949-47BF-B45A-7297857C7207}"/>
    <dgm:cxn modelId="{51B239DB-485B-4B74-8832-90B4BB0B1001}" type="presOf" srcId="{0DF3EC50-5949-47BF-B45A-7297857C7207}" destId="{D68EFF99-3D85-4E90-A499-5A553667B734}" srcOrd="1" destOrd="0" presId="urn:microsoft.com/office/officeart/2005/8/layout/cycle2"/>
    <dgm:cxn modelId="{DB3A706C-2194-4035-8919-E47DA33E56B0}" type="presOf" srcId="{B0DA7ACA-96D2-46C2-B768-FB72F928EB69}" destId="{8A288427-072F-4E6D-A6A8-82633BC6E5CF}" srcOrd="1" destOrd="0" presId="urn:microsoft.com/office/officeart/2005/8/layout/cycle2"/>
    <dgm:cxn modelId="{2EBBBE21-A35E-4CF1-8FD5-C8CC543A0F06}" type="presParOf" srcId="{35B0D0EB-E84E-4D0F-BE15-1C0121644595}" destId="{31CA312A-ACEC-45E0-A13A-337610106C19}" srcOrd="0" destOrd="0" presId="urn:microsoft.com/office/officeart/2005/8/layout/cycle2"/>
    <dgm:cxn modelId="{2C87486E-10AC-46B0-A2DD-9EEDC810386B}" type="presParOf" srcId="{35B0D0EB-E84E-4D0F-BE15-1C0121644595}" destId="{85CCD21B-022A-4ADA-8A9F-4197D05C141E}" srcOrd="1" destOrd="0" presId="urn:microsoft.com/office/officeart/2005/8/layout/cycle2"/>
    <dgm:cxn modelId="{0C1E5FA7-F6FF-4BDD-BB80-0DFB67BBD2F9}" type="presParOf" srcId="{85CCD21B-022A-4ADA-8A9F-4197D05C141E}" destId="{CAB8D39F-7FF1-4F86-B389-7EFDE6160573}" srcOrd="0" destOrd="0" presId="urn:microsoft.com/office/officeart/2005/8/layout/cycle2"/>
    <dgm:cxn modelId="{56B424CA-A8F3-4537-8658-EE5579AE18C2}" type="presParOf" srcId="{35B0D0EB-E84E-4D0F-BE15-1C0121644595}" destId="{25E81369-495E-4601-9129-6DCA9755F2F6}" srcOrd="2" destOrd="0" presId="urn:microsoft.com/office/officeart/2005/8/layout/cycle2"/>
    <dgm:cxn modelId="{337B799D-54AA-4227-B79A-356323FFE1AE}" type="presParOf" srcId="{35B0D0EB-E84E-4D0F-BE15-1C0121644595}" destId="{A452AAA8-D0D8-4098-B8DA-22224ADBBBF6}" srcOrd="3" destOrd="0" presId="urn:microsoft.com/office/officeart/2005/8/layout/cycle2"/>
    <dgm:cxn modelId="{D9891C99-A2FB-4C11-ADE7-CD409F9049CF}" type="presParOf" srcId="{A452AAA8-D0D8-4098-B8DA-22224ADBBBF6}" destId="{F648B8C5-63EF-46AB-B95C-2C972D4237F8}" srcOrd="0" destOrd="0" presId="urn:microsoft.com/office/officeart/2005/8/layout/cycle2"/>
    <dgm:cxn modelId="{476F8539-C57C-4623-9274-32F13F17AB0E}" type="presParOf" srcId="{35B0D0EB-E84E-4D0F-BE15-1C0121644595}" destId="{5820A8E4-2499-473B-AFBE-288E77C2FF93}" srcOrd="4" destOrd="0" presId="urn:microsoft.com/office/officeart/2005/8/layout/cycle2"/>
    <dgm:cxn modelId="{413F7FBE-147D-49B1-83DF-0CE31A7E7B4B}" type="presParOf" srcId="{35B0D0EB-E84E-4D0F-BE15-1C0121644595}" destId="{AC0B4019-B0B4-4AA9-AC5B-31B60629AE79}" srcOrd="5" destOrd="0" presId="urn:microsoft.com/office/officeart/2005/8/layout/cycle2"/>
    <dgm:cxn modelId="{2B30CE41-1C79-4426-A3A1-9D4EBD97229D}" type="presParOf" srcId="{AC0B4019-B0B4-4AA9-AC5B-31B60629AE79}" destId="{8A288427-072F-4E6D-A6A8-82633BC6E5CF}" srcOrd="0" destOrd="0" presId="urn:microsoft.com/office/officeart/2005/8/layout/cycle2"/>
    <dgm:cxn modelId="{6C83C018-8A44-4460-A4D9-FCAC6EB80A31}" type="presParOf" srcId="{35B0D0EB-E84E-4D0F-BE15-1C0121644595}" destId="{2D080EDA-79C9-4CC8-99C6-72B9C6444340}" srcOrd="6" destOrd="0" presId="urn:microsoft.com/office/officeart/2005/8/layout/cycle2"/>
    <dgm:cxn modelId="{65DB6E04-3118-47E9-BDF0-D9679B6F39B6}" type="presParOf" srcId="{35B0D0EB-E84E-4D0F-BE15-1C0121644595}" destId="{B0156383-AF69-4FDF-96A1-C0284808E0F4}" srcOrd="7" destOrd="0" presId="urn:microsoft.com/office/officeart/2005/8/layout/cycle2"/>
    <dgm:cxn modelId="{E03546B8-2135-4EC9-B840-F0E52299867A}" type="presParOf" srcId="{B0156383-AF69-4FDF-96A1-C0284808E0F4}" destId="{D68EFF99-3D85-4E90-A499-5A553667B734}" srcOrd="0" destOrd="0" presId="urn:microsoft.com/office/officeart/2005/8/layout/cycle2"/>
    <dgm:cxn modelId="{7D6CE337-0330-4B08-B876-6FB405F085A7}" type="presParOf" srcId="{35B0D0EB-E84E-4D0F-BE15-1C0121644595}" destId="{16E809F1-9293-479A-8C37-B016662EBE50}" srcOrd="8" destOrd="0" presId="urn:microsoft.com/office/officeart/2005/8/layout/cycle2"/>
    <dgm:cxn modelId="{B204938F-2397-4454-A8BC-90A02A5D5B84}" type="presParOf" srcId="{35B0D0EB-E84E-4D0F-BE15-1C0121644595}" destId="{CB6F61DC-33A1-4747-9818-1A2F241516B9}" srcOrd="9" destOrd="0" presId="urn:microsoft.com/office/officeart/2005/8/layout/cycle2"/>
    <dgm:cxn modelId="{31C0708B-B07A-4A92-97B0-B1D85C14323E}" type="presParOf" srcId="{CB6F61DC-33A1-4747-9818-1A2F241516B9}" destId="{154BF8BA-4A88-4303-9972-C5B27771FA1E}" srcOrd="0" destOrd="0" presId="urn:microsoft.com/office/officeart/2005/8/layout/cycle2"/>
    <dgm:cxn modelId="{8A898943-D6A1-487B-9842-C6B846D88899}" type="presParOf" srcId="{35B0D0EB-E84E-4D0F-BE15-1C0121644595}" destId="{DCF4B0A1-B2C5-4615-BDAC-FAB3A2CD6B11}" srcOrd="10" destOrd="0" presId="urn:microsoft.com/office/officeart/2005/8/layout/cycle2"/>
    <dgm:cxn modelId="{10D6F206-02D7-41A8-8C95-5C39452A297D}" type="presParOf" srcId="{35B0D0EB-E84E-4D0F-BE15-1C0121644595}" destId="{5729918D-4C13-490C-93CF-E8C39E4EA210}" srcOrd="11" destOrd="0" presId="urn:microsoft.com/office/officeart/2005/8/layout/cycle2"/>
    <dgm:cxn modelId="{2E7594C2-27B2-4234-B4D6-9EA700B72730}" type="presParOf" srcId="{5729918D-4C13-490C-93CF-E8C39E4EA210}" destId="{4F7E4482-5AF6-4126-A8F9-0B524EA2DA68}"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5EFC1E4-E95E-458B-9C39-A68DD44EDAD4}" type="doc">
      <dgm:prSet loTypeId="urn:microsoft.com/office/officeart/2005/8/layout/arrow6" loCatId="process" qsTypeId="urn:microsoft.com/office/officeart/2005/8/quickstyle/simple4" qsCatId="simple" csTypeId="urn:microsoft.com/office/officeart/2005/8/colors/accent1_2" csCatId="accent1" phldr="1"/>
      <dgm:spPr/>
      <dgm:t>
        <a:bodyPr/>
        <a:lstStyle/>
        <a:p>
          <a:endParaRPr lang="en-GB"/>
        </a:p>
      </dgm:t>
    </dgm:pt>
    <dgm:pt modelId="{6E32E73C-70BB-4352-B58C-C50000761005}">
      <dgm:prSet phldrT="[Text]"/>
      <dgm:spPr/>
      <dgm:t>
        <a:bodyPr/>
        <a:lstStyle/>
        <a:p>
          <a:r>
            <a:rPr lang="en-GB" dirty="0" smtClean="0">
              <a:latin typeface="Calibri" panose="020F0502020204030204" pitchFamily="34" charset="0"/>
            </a:rPr>
            <a:t>Strengthening common core values</a:t>
          </a:r>
          <a:endParaRPr lang="en-GB" dirty="0">
            <a:latin typeface="Calibri" panose="020F0502020204030204" pitchFamily="34" charset="0"/>
          </a:endParaRPr>
        </a:p>
      </dgm:t>
    </dgm:pt>
    <dgm:pt modelId="{9409D8A3-3C53-486B-A97D-8F174607AE20}" type="parTrans" cxnId="{641E9DBB-A63C-4471-BBE9-5456AAF10657}">
      <dgm:prSet/>
      <dgm:spPr/>
      <dgm:t>
        <a:bodyPr/>
        <a:lstStyle/>
        <a:p>
          <a:endParaRPr lang="en-GB"/>
        </a:p>
      </dgm:t>
    </dgm:pt>
    <dgm:pt modelId="{458A0D2B-7F30-4802-9382-A392F4F267F6}" type="sibTrans" cxnId="{641E9DBB-A63C-4471-BBE9-5456AAF10657}">
      <dgm:prSet/>
      <dgm:spPr/>
      <dgm:t>
        <a:bodyPr/>
        <a:lstStyle/>
        <a:p>
          <a:endParaRPr lang="en-GB"/>
        </a:p>
      </dgm:t>
    </dgm:pt>
    <dgm:pt modelId="{F3879AE1-472A-41C1-904E-6AFB765167F1}">
      <dgm:prSet phldrT="[Text]"/>
      <dgm:spPr/>
      <dgm:t>
        <a:bodyPr/>
        <a:lstStyle/>
        <a:p>
          <a:r>
            <a:rPr lang="en-GB" dirty="0" smtClean="0">
              <a:latin typeface="Calibri" panose="020F0502020204030204" pitchFamily="34" charset="0"/>
            </a:rPr>
            <a:t>Appreciating the diversity of values</a:t>
          </a:r>
          <a:endParaRPr lang="en-GB" dirty="0">
            <a:latin typeface="Calibri" panose="020F0502020204030204" pitchFamily="34" charset="0"/>
          </a:endParaRPr>
        </a:p>
      </dgm:t>
    </dgm:pt>
    <dgm:pt modelId="{38EFD62E-76F8-422C-8BA3-D44F5CEA5B2F}" type="parTrans" cxnId="{096792C6-492D-4AA0-8773-9557574F58CD}">
      <dgm:prSet/>
      <dgm:spPr/>
      <dgm:t>
        <a:bodyPr/>
        <a:lstStyle/>
        <a:p>
          <a:endParaRPr lang="en-GB"/>
        </a:p>
      </dgm:t>
    </dgm:pt>
    <dgm:pt modelId="{CFEF563F-2057-478A-8AEF-DDDC207D47DC}" type="sibTrans" cxnId="{096792C6-492D-4AA0-8773-9557574F58CD}">
      <dgm:prSet/>
      <dgm:spPr/>
      <dgm:t>
        <a:bodyPr/>
        <a:lstStyle/>
        <a:p>
          <a:endParaRPr lang="en-GB"/>
        </a:p>
      </dgm:t>
    </dgm:pt>
    <dgm:pt modelId="{D48CEF57-992A-4A2D-9F1A-FC1ECC120AEA}" type="pres">
      <dgm:prSet presAssocID="{55EFC1E4-E95E-458B-9C39-A68DD44EDAD4}" presName="compositeShape" presStyleCnt="0">
        <dgm:presLayoutVars>
          <dgm:chMax val="2"/>
          <dgm:dir/>
          <dgm:resizeHandles val="exact"/>
        </dgm:presLayoutVars>
      </dgm:prSet>
      <dgm:spPr/>
      <dgm:t>
        <a:bodyPr/>
        <a:lstStyle/>
        <a:p>
          <a:endParaRPr lang="en-GB"/>
        </a:p>
      </dgm:t>
    </dgm:pt>
    <dgm:pt modelId="{07D0AA3A-9F13-4B51-BD73-E2015488D5EC}" type="pres">
      <dgm:prSet presAssocID="{55EFC1E4-E95E-458B-9C39-A68DD44EDAD4}" presName="ribbon" presStyleLbl="node1" presStyleIdx="0" presStyleCnt="1"/>
      <dgm:spPr/>
    </dgm:pt>
    <dgm:pt modelId="{9F7B3E2B-0EB6-4D82-9E56-D4D3E604C442}" type="pres">
      <dgm:prSet presAssocID="{55EFC1E4-E95E-458B-9C39-A68DD44EDAD4}" presName="leftArrowText" presStyleLbl="node1" presStyleIdx="0" presStyleCnt="1">
        <dgm:presLayoutVars>
          <dgm:chMax val="0"/>
          <dgm:bulletEnabled val="1"/>
        </dgm:presLayoutVars>
      </dgm:prSet>
      <dgm:spPr/>
      <dgm:t>
        <a:bodyPr/>
        <a:lstStyle/>
        <a:p>
          <a:endParaRPr lang="en-GB"/>
        </a:p>
      </dgm:t>
    </dgm:pt>
    <dgm:pt modelId="{64F13C0D-076D-42B5-960F-F959AEE833BE}" type="pres">
      <dgm:prSet presAssocID="{55EFC1E4-E95E-458B-9C39-A68DD44EDAD4}" presName="rightArrowText" presStyleLbl="node1" presStyleIdx="0" presStyleCnt="1">
        <dgm:presLayoutVars>
          <dgm:chMax val="0"/>
          <dgm:bulletEnabled val="1"/>
        </dgm:presLayoutVars>
      </dgm:prSet>
      <dgm:spPr/>
      <dgm:t>
        <a:bodyPr/>
        <a:lstStyle/>
        <a:p>
          <a:endParaRPr lang="en-GB"/>
        </a:p>
      </dgm:t>
    </dgm:pt>
  </dgm:ptLst>
  <dgm:cxnLst>
    <dgm:cxn modelId="{641E9DBB-A63C-4471-BBE9-5456AAF10657}" srcId="{55EFC1E4-E95E-458B-9C39-A68DD44EDAD4}" destId="{6E32E73C-70BB-4352-B58C-C50000761005}" srcOrd="0" destOrd="0" parTransId="{9409D8A3-3C53-486B-A97D-8F174607AE20}" sibTransId="{458A0D2B-7F30-4802-9382-A392F4F267F6}"/>
    <dgm:cxn modelId="{096792C6-492D-4AA0-8773-9557574F58CD}" srcId="{55EFC1E4-E95E-458B-9C39-A68DD44EDAD4}" destId="{F3879AE1-472A-41C1-904E-6AFB765167F1}" srcOrd="1" destOrd="0" parTransId="{38EFD62E-76F8-422C-8BA3-D44F5CEA5B2F}" sibTransId="{CFEF563F-2057-478A-8AEF-DDDC207D47DC}"/>
    <dgm:cxn modelId="{5B105B0D-43DB-44FF-ACFD-26F8835D1664}" type="presOf" srcId="{6E32E73C-70BB-4352-B58C-C50000761005}" destId="{9F7B3E2B-0EB6-4D82-9E56-D4D3E604C442}" srcOrd="0" destOrd="0" presId="urn:microsoft.com/office/officeart/2005/8/layout/arrow6"/>
    <dgm:cxn modelId="{3A9E7FCF-82D3-4A14-9C7F-4DD6429AE6B6}" type="presOf" srcId="{F3879AE1-472A-41C1-904E-6AFB765167F1}" destId="{64F13C0D-076D-42B5-960F-F959AEE833BE}" srcOrd="0" destOrd="0" presId="urn:microsoft.com/office/officeart/2005/8/layout/arrow6"/>
    <dgm:cxn modelId="{9E71A4F0-4F51-4462-B6CB-09FF30272A28}" type="presOf" srcId="{55EFC1E4-E95E-458B-9C39-A68DD44EDAD4}" destId="{D48CEF57-992A-4A2D-9F1A-FC1ECC120AEA}" srcOrd="0" destOrd="0" presId="urn:microsoft.com/office/officeart/2005/8/layout/arrow6"/>
    <dgm:cxn modelId="{93CE6CF3-085F-4282-9C51-69ED2DD47AC9}" type="presParOf" srcId="{D48CEF57-992A-4A2D-9F1A-FC1ECC120AEA}" destId="{07D0AA3A-9F13-4B51-BD73-E2015488D5EC}" srcOrd="0" destOrd="0" presId="urn:microsoft.com/office/officeart/2005/8/layout/arrow6"/>
    <dgm:cxn modelId="{96AF07AF-D0D1-4F35-95E6-D7471B85FC49}" type="presParOf" srcId="{D48CEF57-992A-4A2D-9F1A-FC1ECC120AEA}" destId="{9F7B3E2B-0EB6-4D82-9E56-D4D3E604C442}" srcOrd="1" destOrd="0" presId="urn:microsoft.com/office/officeart/2005/8/layout/arrow6"/>
    <dgm:cxn modelId="{44AF1B12-B368-4AE7-81C1-3F30EC20EC7E}" type="presParOf" srcId="{D48CEF57-992A-4A2D-9F1A-FC1ECC120AEA}" destId="{64F13C0D-076D-42B5-960F-F959AEE833BE}" srcOrd="2" destOrd="0" presId="urn:microsoft.com/office/officeart/2005/8/layout/arrow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FF93F7-D6C1-4BBA-87A5-827E3582CBD5}">
      <dsp:nvSpPr>
        <dsp:cNvPr id="0" name=""/>
        <dsp:cNvSpPr/>
      </dsp:nvSpPr>
      <dsp:spPr>
        <a:xfrm>
          <a:off x="39" y="168504"/>
          <a:ext cx="3768246" cy="604800"/>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fr-FR" sz="2100" kern="1200" dirty="0" smtClean="0"/>
            <a:t>Cognitive test</a:t>
          </a:r>
          <a:endParaRPr lang="en-GB" sz="2100" kern="1200" dirty="0"/>
        </a:p>
      </dsp:txBody>
      <dsp:txXfrm>
        <a:off x="39" y="168504"/>
        <a:ext cx="3768246" cy="604800"/>
      </dsp:txXfrm>
    </dsp:sp>
    <dsp:sp modelId="{AD3D295E-E838-4E19-9B44-ED01B04445AC}">
      <dsp:nvSpPr>
        <dsp:cNvPr id="0" name=""/>
        <dsp:cNvSpPr/>
      </dsp:nvSpPr>
      <dsp:spPr>
        <a:xfrm>
          <a:off x="39" y="773304"/>
          <a:ext cx="3768246" cy="3307381"/>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fr-FR" sz="2100" kern="1200" dirty="0" err="1" smtClean="0"/>
            <a:t>Covers</a:t>
          </a:r>
          <a:r>
            <a:rPr lang="fr-FR" sz="2100" kern="1200" dirty="0" smtClean="0"/>
            <a:t> the components of </a:t>
          </a:r>
          <a:r>
            <a:rPr lang="fr-FR" sz="2100" b="1" kern="1200" dirty="0" err="1" smtClean="0">
              <a:solidFill>
                <a:schemeClr val="tx1">
                  <a:lumMod val="50000"/>
                </a:schemeClr>
              </a:solidFill>
            </a:rPr>
            <a:t>knowledge</a:t>
          </a:r>
          <a:r>
            <a:rPr lang="fr-FR" sz="2100" b="1" kern="1200" dirty="0" smtClean="0">
              <a:solidFill>
                <a:schemeClr val="tx1">
                  <a:lumMod val="50000"/>
                </a:schemeClr>
              </a:solidFill>
            </a:rPr>
            <a:t>, </a:t>
          </a:r>
          <a:r>
            <a:rPr lang="fr-FR" sz="2100" b="1" kern="1200" dirty="0" err="1" smtClean="0">
              <a:solidFill>
                <a:schemeClr val="tx1">
                  <a:lumMod val="50000"/>
                </a:schemeClr>
              </a:solidFill>
            </a:rPr>
            <a:t>understanding</a:t>
          </a:r>
          <a:r>
            <a:rPr lang="fr-FR" sz="2100" b="1" kern="1200" dirty="0" smtClean="0">
              <a:solidFill>
                <a:schemeClr val="tx1">
                  <a:lumMod val="50000"/>
                </a:schemeClr>
              </a:solidFill>
            </a:rPr>
            <a:t> </a:t>
          </a:r>
          <a:r>
            <a:rPr lang="fr-FR" sz="2100" b="0" kern="1200" dirty="0" smtClean="0"/>
            <a:t>and </a:t>
          </a:r>
          <a:r>
            <a:rPr lang="fr-FR" sz="2100" b="1" kern="1200" dirty="0" err="1" smtClean="0">
              <a:solidFill>
                <a:schemeClr val="tx1">
                  <a:lumMod val="50000"/>
                </a:schemeClr>
              </a:solidFill>
            </a:rPr>
            <a:t>critical</a:t>
          </a:r>
          <a:r>
            <a:rPr lang="fr-FR" sz="2100" b="1" kern="1200" dirty="0" smtClean="0">
              <a:solidFill>
                <a:schemeClr val="tx1">
                  <a:lumMod val="50000"/>
                </a:schemeClr>
              </a:solidFill>
            </a:rPr>
            <a:t> </a:t>
          </a:r>
          <a:r>
            <a:rPr lang="fr-FR" sz="2100" b="1" kern="1200" dirty="0" err="1" smtClean="0">
              <a:solidFill>
                <a:schemeClr val="tx1">
                  <a:lumMod val="50000"/>
                </a:schemeClr>
              </a:solidFill>
            </a:rPr>
            <a:t>thinking</a:t>
          </a:r>
          <a:r>
            <a:rPr lang="fr-FR" sz="2100" b="1" kern="1200" dirty="0" smtClean="0">
              <a:solidFill>
                <a:schemeClr val="tx1">
                  <a:lumMod val="50000"/>
                </a:schemeClr>
              </a:solidFill>
            </a:rPr>
            <a:t> on global and </a:t>
          </a:r>
          <a:r>
            <a:rPr lang="fr-FR" sz="2100" b="1" kern="1200" dirty="0" err="1" smtClean="0">
              <a:solidFill>
                <a:schemeClr val="tx1">
                  <a:lumMod val="50000"/>
                </a:schemeClr>
              </a:solidFill>
            </a:rPr>
            <a:t>intercultural</a:t>
          </a:r>
          <a:r>
            <a:rPr lang="fr-FR" sz="2100" b="1" kern="1200" dirty="0" smtClean="0">
              <a:solidFill>
                <a:schemeClr val="tx1">
                  <a:lumMod val="50000"/>
                </a:schemeClr>
              </a:solidFill>
            </a:rPr>
            <a:t> issues </a:t>
          </a:r>
          <a:endParaRPr lang="en-GB" sz="2100" b="1" kern="1200" dirty="0">
            <a:solidFill>
              <a:schemeClr val="tx1">
                <a:lumMod val="50000"/>
              </a:schemeClr>
            </a:solidFill>
          </a:endParaRPr>
        </a:p>
      </dsp:txBody>
      <dsp:txXfrm>
        <a:off x="39" y="773304"/>
        <a:ext cx="3768246" cy="3307381"/>
      </dsp:txXfrm>
    </dsp:sp>
    <dsp:sp modelId="{9C9DBBA0-A738-473F-891A-78903B57AF4D}">
      <dsp:nvSpPr>
        <dsp:cNvPr id="0" name=""/>
        <dsp:cNvSpPr/>
      </dsp:nvSpPr>
      <dsp:spPr>
        <a:xfrm>
          <a:off x="4295840" y="168504"/>
          <a:ext cx="3768246" cy="604800"/>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fr-FR" sz="2100" kern="1200" dirty="0" smtClean="0"/>
            <a:t>Self-</a:t>
          </a:r>
          <a:r>
            <a:rPr lang="fr-FR" sz="2100" kern="1200" dirty="0" err="1" smtClean="0"/>
            <a:t>reported</a:t>
          </a:r>
          <a:r>
            <a:rPr lang="fr-FR" sz="2100" kern="1200" dirty="0" smtClean="0"/>
            <a:t> information</a:t>
          </a:r>
          <a:endParaRPr lang="en-GB" sz="2100" kern="1200" dirty="0"/>
        </a:p>
      </dsp:txBody>
      <dsp:txXfrm>
        <a:off x="4295840" y="168504"/>
        <a:ext cx="3768246" cy="604800"/>
      </dsp:txXfrm>
    </dsp:sp>
    <dsp:sp modelId="{D7F1126F-EEC5-4968-BABB-E450AB93A936}">
      <dsp:nvSpPr>
        <dsp:cNvPr id="0" name=""/>
        <dsp:cNvSpPr/>
      </dsp:nvSpPr>
      <dsp:spPr>
        <a:xfrm>
          <a:off x="4295840" y="773304"/>
          <a:ext cx="3768246" cy="3307381"/>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fr-FR" sz="2100" kern="1200" dirty="0" err="1" smtClean="0"/>
            <a:t>Covers</a:t>
          </a:r>
          <a:r>
            <a:rPr lang="fr-FR" sz="2100" kern="1200" dirty="0" smtClean="0"/>
            <a:t> the </a:t>
          </a:r>
          <a:r>
            <a:rPr lang="fr-FR" sz="2100" kern="1200" dirty="0" err="1" smtClean="0"/>
            <a:t>other</a:t>
          </a:r>
          <a:r>
            <a:rPr lang="fr-FR" sz="2100" kern="1200" dirty="0" smtClean="0"/>
            <a:t> </a:t>
          </a:r>
          <a:r>
            <a:rPr lang="fr-FR" sz="2100" kern="1200" dirty="0" err="1" smtClean="0"/>
            <a:t>skills</a:t>
          </a:r>
          <a:r>
            <a:rPr lang="fr-FR" sz="2100" kern="1200" dirty="0" smtClean="0"/>
            <a:t> </a:t>
          </a:r>
          <a:r>
            <a:rPr lang="fr-FR" sz="2100" kern="1200" dirty="0" err="1" smtClean="0"/>
            <a:t>identified</a:t>
          </a:r>
          <a:r>
            <a:rPr lang="fr-FR" sz="2100" kern="1200" dirty="0" smtClean="0"/>
            <a:t> in the </a:t>
          </a:r>
          <a:r>
            <a:rPr lang="fr-FR" sz="2100" kern="1200" dirty="0" err="1" smtClean="0"/>
            <a:t>framework</a:t>
          </a:r>
          <a:r>
            <a:rPr lang="fr-FR" sz="2100" kern="1200" dirty="0" smtClean="0"/>
            <a:t> (</a:t>
          </a:r>
          <a:r>
            <a:rPr lang="en-GB" sz="2100" b="1" kern="1200" dirty="0" smtClean="0">
              <a:solidFill>
                <a:schemeClr val="tx1">
                  <a:lumMod val="50000"/>
                </a:schemeClr>
              </a:solidFill>
              <a:latin typeface="Georgia" panose="02040502050405020303" pitchFamily="18" charset="0"/>
              <a:ea typeface="MS Mincho"/>
            </a:rPr>
            <a:t>ability to interact with different people, empathy, flexibility</a:t>
          </a:r>
          <a:r>
            <a:rPr lang="en-GB" sz="2100" b="1" kern="1200" dirty="0" smtClean="0">
              <a:solidFill>
                <a:schemeClr val="tx1">
                  <a:lumMod val="75000"/>
                </a:schemeClr>
              </a:solidFill>
              <a:latin typeface="Georgia" panose="02040502050405020303" pitchFamily="18" charset="0"/>
              <a:ea typeface="MS Mincho"/>
            </a:rPr>
            <a:t>) </a:t>
          </a:r>
          <a:r>
            <a:rPr lang="en-GB" sz="2100" b="0" kern="1200" dirty="0" smtClean="0">
              <a:solidFill>
                <a:schemeClr val="tx1">
                  <a:lumMod val="75000"/>
                </a:schemeClr>
              </a:solidFill>
              <a:latin typeface="Georgia" panose="02040502050405020303" pitchFamily="18" charset="0"/>
              <a:ea typeface="MS Mincho"/>
            </a:rPr>
            <a:t>and the attitudes towards diversity </a:t>
          </a:r>
          <a:r>
            <a:rPr lang="en-GB" sz="2100" b="1" kern="1200" dirty="0" smtClean="0">
              <a:solidFill>
                <a:schemeClr val="tx1">
                  <a:lumMod val="75000"/>
                </a:schemeClr>
              </a:solidFill>
              <a:latin typeface="Georgia" panose="02040502050405020303" pitchFamily="18" charset="0"/>
              <a:ea typeface="MS Mincho"/>
            </a:rPr>
            <a:t>(o</a:t>
          </a:r>
          <a:r>
            <a:rPr lang="en-GB" sz="2100" b="1" kern="1200" dirty="0" smtClean="0">
              <a:solidFill>
                <a:schemeClr val="tx1">
                  <a:lumMod val="50000"/>
                </a:schemeClr>
              </a:solidFill>
              <a:effectLst/>
              <a:latin typeface="Georgia" panose="02040502050405020303" pitchFamily="18" charset="0"/>
              <a:ea typeface="MS Mincho"/>
            </a:rPr>
            <a:t>penness towards other cultures; respect for cultural otherness; global-mindedness</a:t>
          </a:r>
          <a:r>
            <a:rPr lang="en-GB" sz="2100" b="1" kern="1200" dirty="0" smtClean="0">
              <a:solidFill>
                <a:schemeClr val="tx1">
                  <a:lumMod val="75000"/>
                </a:schemeClr>
              </a:solidFill>
              <a:effectLst/>
              <a:latin typeface="Georgia" panose="02040502050405020303" pitchFamily="18" charset="0"/>
              <a:ea typeface="MS Mincho"/>
            </a:rPr>
            <a:t>)</a:t>
          </a:r>
          <a:endParaRPr lang="en-GB" sz="2100" kern="1200" dirty="0"/>
        </a:p>
      </dsp:txBody>
      <dsp:txXfrm>
        <a:off x="4295840" y="773304"/>
        <a:ext cx="3768246" cy="33073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7E4551-DA2E-4A95-B1BC-A5FE4736FDA6}">
      <dsp:nvSpPr>
        <dsp:cNvPr id="0" name=""/>
        <dsp:cNvSpPr/>
      </dsp:nvSpPr>
      <dsp:spPr>
        <a:xfrm>
          <a:off x="2209" y="165251"/>
          <a:ext cx="3094666" cy="317568"/>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0678" tIns="45339" rIns="22670" bIns="45339" numCol="1" spcCol="1270" anchor="ctr" anchorCtr="0">
          <a:noAutofit/>
        </a:bodyPr>
        <a:lstStyle/>
        <a:p>
          <a:pPr lvl="0" algn="ctr" defTabSz="755650">
            <a:lnSpc>
              <a:spcPct val="90000"/>
            </a:lnSpc>
            <a:spcBef>
              <a:spcPct val="0"/>
            </a:spcBef>
            <a:spcAft>
              <a:spcPct val="35000"/>
            </a:spcAft>
          </a:pPr>
          <a:r>
            <a:rPr lang="en-GB" sz="1700" kern="1200" dirty="0" smtClean="0"/>
            <a:t>Content Areas</a:t>
          </a:r>
          <a:endParaRPr lang="en-GB" sz="1700" kern="1200" dirty="0"/>
        </a:p>
      </dsp:txBody>
      <dsp:txXfrm>
        <a:off x="2209" y="165251"/>
        <a:ext cx="3015274" cy="317568"/>
      </dsp:txXfrm>
    </dsp:sp>
    <dsp:sp modelId="{C1D1B292-3148-4C04-9816-739385E3AE70}">
      <dsp:nvSpPr>
        <dsp:cNvPr id="0" name=""/>
        <dsp:cNvSpPr/>
      </dsp:nvSpPr>
      <dsp:spPr>
        <a:xfrm>
          <a:off x="2514004" y="163424"/>
          <a:ext cx="3091139" cy="321223"/>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45339" rIns="22670" bIns="45339" numCol="1" spcCol="1270" anchor="ctr" anchorCtr="0">
          <a:noAutofit/>
        </a:bodyPr>
        <a:lstStyle/>
        <a:p>
          <a:pPr lvl="0" algn="ctr" defTabSz="755650">
            <a:lnSpc>
              <a:spcPct val="90000"/>
            </a:lnSpc>
            <a:spcBef>
              <a:spcPct val="0"/>
            </a:spcBef>
            <a:spcAft>
              <a:spcPct val="35000"/>
            </a:spcAft>
          </a:pPr>
          <a:r>
            <a:rPr lang="en-GB" sz="1700" kern="1200"/>
            <a:t>Process</a:t>
          </a:r>
        </a:p>
      </dsp:txBody>
      <dsp:txXfrm>
        <a:off x="2674616" y="163424"/>
        <a:ext cx="2769916" cy="321223"/>
      </dsp:txXfrm>
    </dsp:sp>
    <dsp:sp modelId="{A71C29E1-F024-4CFB-9A30-9FDAF8CE774C}">
      <dsp:nvSpPr>
        <dsp:cNvPr id="0" name=""/>
        <dsp:cNvSpPr/>
      </dsp:nvSpPr>
      <dsp:spPr>
        <a:xfrm>
          <a:off x="5022273" y="166220"/>
          <a:ext cx="2464349" cy="31563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45339" rIns="22670" bIns="45339" numCol="1" spcCol="1270" anchor="ctr" anchorCtr="0">
          <a:noAutofit/>
        </a:bodyPr>
        <a:lstStyle/>
        <a:p>
          <a:pPr lvl="0" algn="ctr" defTabSz="755650">
            <a:lnSpc>
              <a:spcPct val="90000"/>
            </a:lnSpc>
            <a:spcBef>
              <a:spcPct val="0"/>
            </a:spcBef>
            <a:spcAft>
              <a:spcPct val="35000"/>
            </a:spcAft>
          </a:pPr>
          <a:r>
            <a:rPr lang="en-GB" sz="1700" kern="1200"/>
            <a:t>Outcome</a:t>
          </a:r>
        </a:p>
      </dsp:txBody>
      <dsp:txXfrm>
        <a:off x="5180088" y="166220"/>
        <a:ext cx="2148719" cy="3156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804EB9-0C86-41AC-9F88-CBBF99929D8D}">
      <dsp:nvSpPr>
        <dsp:cNvPr id="0" name=""/>
        <dsp:cNvSpPr/>
      </dsp:nvSpPr>
      <dsp:spPr>
        <a:xfrm>
          <a:off x="1184906" y="330277"/>
          <a:ext cx="1594636" cy="525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GB" sz="1400" kern="1200"/>
            <a:t>Global Issues</a:t>
          </a:r>
        </a:p>
      </dsp:txBody>
      <dsp:txXfrm>
        <a:off x="1184906" y="330277"/>
        <a:ext cx="1594636" cy="525505"/>
      </dsp:txXfrm>
    </dsp:sp>
    <dsp:sp modelId="{97D0F696-A7DB-4875-9523-66D823AB293A}">
      <dsp:nvSpPr>
        <dsp:cNvPr id="0" name=""/>
        <dsp:cNvSpPr/>
      </dsp:nvSpPr>
      <dsp:spPr>
        <a:xfrm>
          <a:off x="636479" y="1868001"/>
          <a:ext cx="1510854" cy="516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GB" sz="1400" kern="1200"/>
            <a:t>Intercultural issues</a:t>
          </a:r>
        </a:p>
      </dsp:txBody>
      <dsp:txXfrm>
        <a:off x="636479" y="1868001"/>
        <a:ext cx="1510854" cy="516677"/>
      </dsp:txXfrm>
    </dsp:sp>
    <dsp:sp modelId="{BC8C930F-348D-441B-B454-EAB7C5354805}">
      <dsp:nvSpPr>
        <dsp:cNvPr id="0" name=""/>
        <dsp:cNvSpPr/>
      </dsp:nvSpPr>
      <dsp:spPr>
        <a:xfrm>
          <a:off x="503777" y="388651"/>
          <a:ext cx="126846" cy="12684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A60E18-0A85-4611-A53A-DDF992CC2E18}">
      <dsp:nvSpPr>
        <dsp:cNvPr id="0" name=""/>
        <dsp:cNvSpPr/>
      </dsp:nvSpPr>
      <dsp:spPr>
        <a:xfrm>
          <a:off x="660988" y="211067"/>
          <a:ext cx="126846" cy="12684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4A92BF-0353-4FB0-8C28-65CD002F3729}">
      <dsp:nvSpPr>
        <dsp:cNvPr id="0" name=""/>
        <dsp:cNvSpPr/>
      </dsp:nvSpPr>
      <dsp:spPr>
        <a:xfrm>
          <a:off x="771461" y="376580"/>
          <a:ext cx="199329" cy="199329"/>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250FDE-5D51-4314-98D6-4F721BF7843D}">
      <dsp:nvSpPr>
        <dsp:cNvPr id="0" name=""/>
        <dsp:cNvSpPr/>
      </dsp:nvSpPr>
      <dsp:spPr>
        <a:xfrm>
          <a:off x="894310" y="37558"/>
          <a:ext cx="126846" cy="12684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FCE8A8-DD8B-4C0E-8387-578CA9A32E6A}">
      <dsp:nvSpPr>
        <dsp:cNvPr id="0" name=""/>
        <dsp:cNvSpPr/>
      </dsp:nvSpPr>
      <dsp:spPr>
        <a:xfrm>
          <a:off x="1220958" y="0"/>
          <a:ext cx="126846" cy="12684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5BCFD7-E163-48E4-B482-90E27D963C6D}">
      <dsp:nvSpPr>
        <dsp:cNvPr id="0" name=""/>
        <dsp:cNvSpPr/>
      </dsp:nvSpPr>
      <dsp:spPr>
        <a:xfrm>
          <a:off x="1491409" y="0"/>
          <a:ext cx="126846" cy="12684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0FA606-65C8-4688-BF5A-0815086039C8}">
      <dsp:nvSpPr>
        <dsp:cNvPr id="0" name=""/>
        <dsp:cNvSpPr/>
      </dsp:nvSpPr>
      <dsp:spPr>
        <a:xfrm>
          <a:off x="1484261" y="152257"/>
          <a:ext cx="199329" cy="199329"/>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BFA1608-C7B0-410D-BBBF-F2E4BD11507B}">
      <dsp:nvSpPr>
        <dsp:cNvPr id="0" name=""/>
        <dsp:cNvSpPr/>
      </dsp:nvSpPr>
      <dsp:spPr>
        <a:xfrm>
          <a:off x="1427781" y="358911"/>
          <a:ext cx="126846" cy="12684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DFF0DA-54F3-47D0-9EFC-592EFF706DCD}">
      <dsp:nvSpPr>
        <dsp:cNvPr id="0" name=""/>
        <dsp:cNvSpPr/>
      </dsp:nvSpPr>
      <dsp:spPr>
        <a:xfrm>
          <a:off x="1743645" y="365054"/>
          <a:ext cx="126846" cy="12684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876B5E-3172-4E04-8A25-461D0E14F5D9}">
      <dsp:nvSpPr>
        <dsp:cNvPr id="0" name=""/>
        <dsp:cNvSpPr/>
      </dsp:nvSpPr>
      <dsp:spPr>
        <a:xfrm>
          <a:off x="1032303" y="156331"/>
          <a:ext cx="326175" cy="32617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D68A8F-AB89-4B06-852B-641DE855D96A}">
      <dsp:nvSpPr>
        <dsp:cNvPr id="0" name=""/>
        <dsp:cNvSpPr/>
      </dsp:nvSpPr>
      <dsp:spPr>
        <a:xfrm>
          <a:off x="510772" y="1351138"/>
          <a:ext cx="126846" cy="12684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CC6BCE-0F95-4E41-BCC2-0C49F21E27B3}">
      <dsp:nvSpPr>
        <dsp:cNvPr id="0" name=""/>
        <dsp:cNvSpPr/>
      </dsp:nvSpPr>
      <dsp:spPr>
        <a:xfrm>
          <a:off x="637850" y="1415176"/>
          <a:ext cx="199329" cy="199329"/>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35C29F-0A0C-4A2C-904B-CCFF321BF4EB}">
      <dsp:nvSpPr>
        <dsp:cNvPr id="0" name=""/>
        <dsp:cNvSpPr/>
      </dsp:nvSpPr>
      <dsp:spPr>
        <a:xfrm>
          <a:off x="856331" y="1119365"/>
          <a:ext cx="289933" cy="289933"/>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B81961-CFEF-4A2D-B80A-398B92D2F8B3}">
      <dsp:nvSpPr>
        <dsp:cNvPr id="0" name=""/>
        <dsp:cNvSpPr/>
      </dsp:nvSpPr>
      <dsp:spPr>
        <a:xfrm>
          <a:off x="1311362" y="1186017"/>
          <a:ext cx="126846" cy="12684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AEA075-AB3F-446E-9202-CC16372CC627}">
      <dsp:nvSpPr>
        <dsp:cNvPr id="0" name=""/>
        <dsp:cNvSpPr/>
      </dsp:nvSpPr>
      <dsp:spPr>
        <a:xfrm>
          <a:off x="1088195" y="1386197"/>
          <a:ext cx="199329" cy="199329"/>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FBCAB61-4545-4A5D-94DE-79DA3B8FC224}">
      <dsp:nvSpPr>
        <dsp:cNvPr id="0" name=""/>
        <dsp:cNvSpPr/>
      </dsp:nvSpPr>
      <dsp:spPr>
        <a:xfrm>
          <a:off x="1368408" y="1443242"/>
          <a:ext cx="126846" cy="12684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544336-17C0-4E81-82E6-9B28D4E4C517}">
      <dsp:nvSpPr>
        <dsp:cNvPr id="0" name=""/>
        <dsp:cNvSpPr/>
      </dsp:nvSpPr>
      <dsp:spPr>
        <a:xfrm>
          <a:off x="885095" y="1576463"/>
          <a:ext cx="289933" cy="289933"/>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F3FC8A6-B438-442C-885F-DBFC5F80BA5D}">
      <dsp:nvSpPr>
        <dsp:cNvPr id="0" name=""/>
        <dsp:cNvSpPr/>
      </dsp:nvSpPr>
      <dsp:spPr>
        <a:xfrm>
          <a:off x="1590508" y="1259122"/>
          <a:ext cx="199329" cy="199329"/>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18535F-E2B5-4C61-9CEF-94ABC59F29A7}">
      <dsp:nvSpPr>
        <dsp:cNvPr id="0" name=""/>
        <dsp:cNvSpPr/>
      </dsp:nvSpPr>
      <dsp:spPr>
        <a:xfrm>
          <a:off x="3651802" y="508931"/>
          <a:ext cx="585402" cy="1117597"/>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421CE93-6FE5-4520-8812-A1081D044B6B}">
      <dsp:nvSpPr>
        <dsp:cNvPr id="0" name=""/>
        <dsp:cNvSpPr/>
      </dsp:nvSpPr>
      <dsp:spPr>
        <a:xfrm>
          <a:off x="3189944" y="519481"/>
          <a:ext cx="585402" cy="1117597"/>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9680CDF-4B36-41CE-A6BE-897AF21A1FB0}">
      <dsp:nvSpPr>
        <dsp:cNvPr id="0" name=""/>
        <dsp:cNvSpPr/>
      </dsp:nvSpPr>
      <dsp:spPr>
        <a:xfrm>
          <a:off x="5422702" y="0"/>
          <a:ext cx="2408893" cy="236014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n-GB" sz="2000" kern="1200"/>
            <a:t>Global and Intercultural Understanding</a:t>
          </a:r>
        </a:p>
      </dsp:txBody>
      <dsp:txXfrm>
        <a:off x="5775476" y="345636"/>
        <a:ext cx="1703345" cy="1668875"/>
      </dsp:txXfrm>
    </dsp:sp>
    <dsp:sp modelId="{0FF5CED5-3A39-4DD3-BAD9-79C64946868A}">
      <dsp:nvSpPr>
        <dsp:cNvPr id="0" name=""/>
        <dsp:cNvSpPr/>
      </dsp:nvSpPr>
      <dsp:spPr>
        <a:xfrm>
          <a:off x="3095551" y="1758667"/>
          <a:ext cx="1596552" cy="790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fr-FR" sz="1600" kern="1200" dirty="0" smtClean="0"/>
            <a:t>Application of </a:t>
          </a:r>
          <a:r>
            <a:rPr lang="fr-FR" sz="1600" kern="1200" dirty="0" err="1" smtClean="0"/>
            <a:t>Knowledge</a:t>
          </a:r>
          <a:r>
            <a:rPr lang="fr-FR" sz="1600" kern="1200" dirty="0" smtClean="0"/>
            <a:t> &amp;</a:t>
          </a:r>
          <a:endParaRPr lang="en-GB" sz="1600" kern="1200" dirty="0" smtClean="0"/>
        </a:p>
        <a:p>
          <a:pPr lvl="0" algn="ctr" defTabSz="711200">
            <a:lnSpc>
              <a:spcPct val="90000"/>
            </a:lnSpc>
            <a:spcBef>
              <a:spcPct val="0"/>
            </a:spcBef>
            <a:spcAft>
              <a:spcPct val="35000"/>
            </a:spcAft>
          </a:pPr>
          <a:r>
            <a:rPr lang="en-GB" sz="1600" kern="1200" dirty="0" smtClean="0"/>
            <a:t>Critical </a:t>
          </a:r>
          <a:r>
            <a:rPr lang="en-GB" sz="1600" kern="1200" dirty="0"/>
            <a:t>thinking</a:t>
          </a:r>
        </a:p>
      </dsp:txBody>
      <dsp:txXfrm>
        <a:off x="3095551" y="1758667"/>
        <a:ext cx="1596552" cy="7909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23D71C-F20F-43F6-9F90-4D000F959BC8}">
      <dsp:nvSpPr>
        <dsp:cNvPr id="0" name=""/>
        <dsp:cNvSpPr/>
      </dsp:nvSpPr>
      <dsp:spPr>
        <a:xfrm rot="5400000">
          <a:off x="1326195" y="1889652"/>
          <a:ext cx="1267876" cy="1001994"/>
        </a:xfrm>
        <a:prstGeom prst="bentUpArrow">
          <a:avLst>
            <a:gd name="adj1" fmla="val 32840"/>
            <a:gd name="adj2" fmla="val 25000"/>
            <a:gd name="adj3" fmla="val 35780"/>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006587B-2763-4B47-9DE4-CBEACC16584E}">
      <dsp:nvSpPr>
        <dsp:cNvPr id="0" name=""/>
        <dsp:cNvSpPr/>
      </dsp:nvSpPr>
      <dsp:spPr>
        <a:xfrm>
          <a:off x="373212" y="14146"/>
          <a:ext cx="2464105" cy="1724793"/>
        </a:xfrm>
        <a:prstGeom prst="roundRect">
          <a:avLst>
            <a:gd name="adj" fmla="val 166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fr-FR" sz="2100" kern="1200" dirty="0" err="1" smtClean="0"/>
            <a:t>Students</a:t>
          </a:r>
          <a:r>
            <a:rPr lang="fr-FR" sz="2100" kern="1200" dirty="0" smtClean="0"/>
            <a:t> </a:t>
          </a:r>
          <a:r>
            <a:rPr lang="fr-FR" sz="2100" kern="1200" dirty="0" err="1" smtClean="0"/>
            <a:t>read</a:t>
          </a:r>
          <a:r>
            <a:rPr lang="fr-FR" sz="2100" kern="1200" dirty="0" smtClean="0"/>
            <a:t> a case </a:t>
          </a:r>
          <a:r>
            <a:rPr lang="fr-FR" sz="2100" kern="1200" dirty="0" err="1" smtClean="0"/>
            <a:t>study</a:t>
          </a:r>
          <a:r>
            <a:rPr lang="fr-FR" sz="2100" kern="1200" dirty="0" smtClean="0"/>
            <a:t> on a global or </a:t>
          </a:r>
          <a:r>
            <a:rPr lang="fr-FR" sz="2100" kern="1200" dirty="0" err="1" smtClean="0"/>
            <a:t>intercultural</a:t>
          </a:r>
          <a:r>
            <a:rPr lang="fr-FR" sz="2100" kern="1200" dirty="0" smtClean="0"/>
            <a:t> issue…</a:t>
          </a:r>
          <a:endParaRPr lang="en-GB" sz="2100" kern="1200" dirty="0"/>
        </a:p>
      </dsp:txBody>
      <dsp:txXfrm>
        <a:off x="457425" y="98359"/>
        <a:ext cx="2295679" cy="1556367"/>
      </dsp:txXfrm>
    </dsp:sp>
    <dsp:sp modelId="{F0007383-0B53-4B6F-9BB7-69F5A8F5AF70}">
      <dsp:nvSpPr>
        <dsp:cNvPr id="0" name=""/>
        <dsp:cNvSpPr/>
      </dsp:nvSpPr>
      <dsp:spPr>
        <a:xfrm>
          <a:off x="3535521" y="193168"/>
          <a:ext cx="1792155" cy="13940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ctr" anchorCtr="0">
          <a:noAutofit/>
        </a:bodyPr>
        <a:lstStyle/>
        <a:p>
          <a:pPr marL="171450" lvl="1" indent="-171450" algn="l" defTabSz="711200">
            <a:lnSpc>
              <a:spcPct val="90000"/>
            </a:lnSpc>
            <a:spcBef>
              <a:spcPct val="0"/>
            </a:spcBef>
            <a:spcAft>
              <a:spcPct val="15000"/>
            </a:spcAft>
            <a:buChar char="••"/>
          </a:pPr>
          <a:endParaRPr lang="en-GB" sz="1600" kern="1200" dirty="0"/>
        </a:p>
      </dsp:txBody>
      <dsp:txXfrm>
        <a:off x="3535521" y="193168"/>
        <a:ext cx="1792155" cy="1394054"/>
      </dsp:txXfrm>
    </dsp:sp>
    <dsp:sp modelId="{C5A57ECD-A71D-4D06-A3D1-8BA1420BF592}">
      <dsp:nvSpPr>
        <dsp:cNvPr id="0" name=""/>
        <dsp:cNvSpPr/>
      </dsp:nvSpPr>
      <dsp:spPr>
        <a:xfrm rot="5400000">
          <a:off x="2918804" y="2952012"/>
          <a:ext cx="1136548" cy="1383708"/>
        </a:xfrm>
        <a:prstGeom prst="bentUpArrow">
          <a:avLst>
            <a:gd name="adj1" fmla="val 32840"/>
            <a:gd name="adj2" fmla="val 25000"/>
            <a:gd name="adj3" fmla="val 35780"/>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E92C0ED-6C2D-4EF9-AA7A-1208DA0AF948}">
      <dsp:nvSpPr>
        <dsp:cNvPr id="0" name=""/>
        <dsp:cNvSpPr/>
      </dsp:nvSpPr>
      <dsp:spPr>
        <a:xfrm>
          <a:off x="2404291" y="1599519"/>
          <a:ext cx="2429780" cy="1509349"/>
        </a:xfrm>
        <a:prstGeom prst="roundRect">
          <a:avLst>
            <a:gd name="adj" fmla="val 166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fr-FR" sz="2100" kern="1200" dirty="0" smtClean="0"/>
            <a:t>..and use </a:t>
          </a:r>
          <a:r>
            <a:rPr lang="fr-FR" sz="2100" kern="1200" dirty="0" err="1" smtClean="0"/>
            <a:t>their</a:t>
          </a:r>
          <a:r>
            <a:rPr lang="fr-FR" sz="2100" kern="1200" dirty="0" smtClean="0"/>
            <a:t> </a:t>
          </a:r>
          <a:r>
            <a:rPr lang="fr-FR" sz="2100" kern="1200" dirty="0" err="1" smtClean="0"/>
            <a:t>knowledge</a:t>
          </a:r>
          <a:r>
            <a:rPr lang="fr-FR" sz="2100" kern="1200" dirty="0" smtClean="0"/>
            <a:t> and </a:t>
          </a:r>
          <a:r>
            <a:rPr lang="fr-FR" sz="2100" kern="1200" dirty="0" err="1" smtClean="0"/>
            <a:t>critical</a:t>
          </a:r>
          <a:r>
            <a:rPr lang="fr-FR" sz="2100" kern="1200" dirty="0" smtClean="0"/>
            <a:t> </a:t>
          </a:r>
          <a:r>
            <a:rPr lang="fr-FR" sz="2100" kern="1200" dirty="0" err="1" smtClean="0"/>
            <a:t>thinking</a:t>
          </a:r>
          <a:r>
            <a:rPr lang="fr-FR" sz="2100" kern="1200" dirty="0" smtClean="0"/>
            <a:t>…</a:t>
          </a:r>
          <a:endParaRPr lang="en-GB" sz="2100" kern="1200" dirty="0"/>
        </a:p>
      </dsp:txBody>
      <dsp:txXfrm>
        <a:off x="2477985" y="1673213"/>
        <a:ext cx="2282392" cy="1361961"/>
      </dsp:txXfrm>
    </dsp:sp>
    <dsp:sp modelId="{42773385-F288-4B8D-A111-AC7BA926B1DA}">
      <dsp:nvSpPr>
        <dsp:cNvPr id="0" name=""/>
        <dsp:cNvSpPr/>
      </dsp:nvSpPr>
      <dsp:spPr>
        <a:xfrm>
          <a:off x="5561364" y="1925018"/>
          <a:ext cx="1792155" cy="1394054"/>
        </a:xfrm>
        <a:prstGeom prst="rect">
          <a:avLst/>
        </a:prstGeom>
        <a:noFill/>
        <a:ln>
          <a:noFill/>
        </a:ln>
        <a:effectLst/>
      </dsp:spPr>
      <dsp:style>
        <a:lnRef idx="0">
          <a:scrgbClr r="0" g="0" b="0"/>
        </a:lnRef>
        <a:fillRef idx="0">
          <a:scrgbClr r="0" g="0" b="0"/>
        </a:fillRef>
        <a:effectRef idx="0">
          <a:scrgbClr r="0" g="0" b="0"/>
        </a:effectRef>
        <a:fontRef idx="minor"/>
      </dsp:style>
    </dsp:sp>
    <dsp:sp modelId="{FFDE2B48-257E-485E-A732-8075007AF845}">
      <dsp:nvSpPr>
        <dsp:cNvPr id="0" name=""/>
        <dsp:cNvSpPr/>
      </dsp:nvSpPr>
      <dsp:spPr>
        <a:xfrm>
          <a:off x="4127036" y="2942634"/>
          <a:ext cx="2180043" cy="1421229"/>
        </a:xfrm>
        <a:prstGeom prst="roundRect">
          <a:avLst>
            <a:gd name="adj" fmla="val 166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fr-FR" sz="2100" kern="1200" dirty="0" smtClean="0"/>
            <a:t>…to </a:t>
          </a:r>
          <a:r>
            <a:rPr lang="fr-FR" sz="2100" kern="1200" dirty="0" err="1" smtClean="0"/>
            <a:t>answer</a:t>
          </a:r>
          <a:r>
            <a:rPr lang="fr-FR" sz="2100" kern="1200" dirty="0" smtClean="0"/>
            <a:t> questions about the case</a:t>
          </a:r>
          <a:endParaRPr lang="en-GB" sz="2100" kern="1200" dirty="0"/>
        </a:p>
      </dsp:txBody>
      <dsp:txXfrm>
        <a:off x="4196427" y="3012025"/>
        <a:ext cx="2041261" cy="128244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D3D7EB-68DA-4A65-9E03-EBD449EBA91E}">
      <dsp:nvSpPr>
        <dsp:cNvPr id="0" name=""/>
        <dsp:cNvSpPr/>
      </dsp:nvSpPr>
      <dsp:spPr>
        <a:xfrm>
          <a:off x="0" y="0"/>
          <a:ext cx="8064896"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CE8A83-37D6-4046-8FF0-B4259628508E}">
      <dsp:nvSpPr>
        <dsp:cNvPr id="0" name=""/>
        <dsp:cNvSpPr/>
      </dsp:nvSpPr>
      <dsp:spPr>
        <a:xfrm>
          <a:off x="0" y="0"/>
          <a:ext cx="1612979" cy="2304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ctr" defTabSz="1422400">
            <a:lnSpc>
              <a:spcPct val="90000"/>
            </a:lnSpc>
            <a:spcBef>
              <a:spcPct val="0"/>
            </a:spcBef>
            <a:spcAft>
              <a:spcPct val="35000"/>
            </a:spcAft>
          </a:pPr>
          <a:r>
            <a:rPr lang="en-GB" sz="3200" kern="1200">
              <a:solidFill>
                <a:schemeClr val="bg2">
                  <a:lumMod val="10000"/>
                </a:schemeClr>
              </a:solidFill>
            </a:rPr>
            <a:t>The student</a:t>
          </a:r>
        </a:p>
      </dsp:txBody>
      <dsp:txXfrm>
        <a:off x="0" y="0"/>
        <a:ext cx="1612979" cy="2304256"/>
      </dsp:txXfrm>
    </dsp:sp>
    <dsp:sp modelId="{D3F216F9-E5DF-4558-9AAF-D2F4248AFBE9}">
      <dsp:nvSpPr>
        <dsp:cNvPr id="0" name=""/>
        <dsp:cNvSpPr/>
      </dsp:nvSpPr>
      <dsp:spPr>
        <a:xfrm>
          <a:off x="1733952" y="27087"/>
          <a:ext cx="6330943" cy="5417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ctr" defTabSz="711200">
            <a:lnSpc>
              <a:spcPct val="90000"/>
            </a:lnSpc>
            <a:spcBef>
              <a:spcPct val="0"/>
            </a:spcBef>
            <a:spcAft>
              <a:spcPct val="35000"/>
            </a:spcAft>
          </a:pPr>
          <a:r>
            <a:rPr lang="en-GB" sz="1600" kern="1200" dirty="0">
              <a:solidFill>
                <a:schemeClr val="bg2">
                  <a:lumMod val="10000"/>
                </a:schemeClr>
              </a:solidFill>
            </a:rPr>
            <a:t>Has knowledge and critical understanding of the self</a:t>
          </a:r>
        </a:p>
      </dsp:txBody>
      <dsp:txXfrm>
        <a:off x="1733952" y="27087"/>
        <a:ext cx="6330943" cy="541747"/>
      </dsp:txXfrm>
    </dsp:sp>
    <dsp:sp modelId="{E2E3509B-C1BA-46C2-A0FB-4E4B0876D2E8}">
      <dsp:nvSpPr>
        <dsp:cNvPr id="0" name=""/>
        <dsp:cNvSpPr/>
      </dsp:nvSpPr>
      <dsp:spPr>
        <a:xfrm>
          <a:off x="1612979" y="568835"/>
          <a:ext cx="645191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E2155C9-4F0F-44D6-9EB5-F26B7604D4CB}">
      <dsp:nvSpPr>
        <dsp:cNvPr id="0" name=""/>
        <dsp:cNvSpPr/>
      </dsp:nvSpPr>
      <dsp:spPr>
        <a:xfrm>
          <a:off x="1733952" y="595922"/>
          <a:ext cx="6330943" cy="5417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ctr" defTabSz="711200">
            <a:lnSpc>
              <a:spcPct val="90000"/>
            </a:lnSpc>
            <a:spcBef>
              <a:spcPct val="0"/>
            </a:spcBef>
            <a:spcAft>
              <a:spcPct val="35000"/>
            </a:spcAft>
          </a:pPr>
          <a:r>
            <a:rPr lang="en-GB" sz="1600" kern="1200" dirty="0">
              <a:solidFill>
                <a:schemeClr val="bg2">
                  <a:lumMod val="10000"/>
                </a:schemeClr>
              </a:solidFill>
            </a:rPr>
            <a:t>Has knowledge and critical understanding of </a:t>
          </a:r>
          <a:r>
            <a:rPr lang="en-GB" sz="1600" kern="1200" dirty="0" smtClean="0">
              <a:solidFill>
                <a:schemeClr val="bg2">
                  <a:lumMod val="10000"/>
                </a:schemeClr>
              </a:solidFill>
            </a:rPr>
            <a:t>cultural issues</a:t>
          </a:r>
          <a:endParaRPr lang="en-GB" sz="1600" kern="1200" dirty="0">
            <a:solidFill>
              <a:schemeClr val="bg2">
                <a:lumMod val="10000"/>
              </a:schemeClr>
            </a:solidFill>
          </a:endParaRPr>
        </a:p>
      </dsp:txBody>
      <dsp:txXfrm>
        <a:off x="1733952" y="595922"/>
        <a:ext cx="6330943" cy="541747"/>
      </dsp:txXfrm>
    </dsp:sp>
    <dsp:sp modelId="{4F3E7BE6-D018-45ED-A07E-A972775EEBE3}">
      <dsp:nvSpPr>
        <dsp:cNvPr id="0" name=""/>
        <dsp:cNvSpPr/>
      </dsp:nvSpPr>
      <dsp:spPr>
        <a:xfrm>
          <a:off x="1612979" y="1137670"/>
          <a:ext cx="645191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8F75C47-B52A-439B-AF95-8539DAF5C62A}">
      <dsp:nvSpPr>
        <dsp:cNvPr id="0" name=""/>
        <dsp:cNvSpPr/>
      </dsp:nvSpPr>
      <dsp:spPr>
        <a:xfrm>
          <a:off x="1733952" y="1164757"/>
          <a:ext cx="6330943" cy="5417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ctr" defTabSz="711200">
            <a:lnSpc>
              <a:spcPct val="90000"/>
            </a:lnSpc>
            <a:spcBef>
              <a:spcPct val="0"/>
            </a:spcBef>
            <a:spcAft>
              <a:spcPct val="35000"/>
            </a:spcAft>
          </a:pPr>
          <a:r>
            <a:rPr lang="en-GB" sz="1600" kern="1200" dirty="0">
              <a:solidFill>
                <a:schemeClr val="bg2">
                  <a:lumMod val="10000"/>
                </a:schemeClr>
              </a:solidFill>
            </a:rPr>
            <a:t>Has knowledge and critical understanding of global issues</a:t>
          </a:r>
        </a:p>
      </dsp:txBody>
      <dsp:txXfrm>
        <a:off x="1733952" y="1164757"/>
        <a:ext cx="6330943" cy="541747"/>
      </dsp:txXfrm>
    </dsp:sp>
    <dsp:sp modelId="{2A2996C4-10AB-40ED-8397-6812F774563B}">
      <dsp:nvSpPr>
        <dsp:cNvPr id="0" name=""/>
        <dsp:cNvSpPr/>
      </dsp:nvSpPr>
      <dsp:spPr>
        <a:xfrm>
          <a:off x="1612979" y="1706505"/>
          <a:ext cx="645191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3EA1130-0EB2-4714-9ABE-99286755DF1F}">
      <dsp:nvSpPr>
        <dsp:cNvPr id="0" name=""/>
        <dsp:cNvSpPr/>
      </dsp:nvSpPr>
      <dsp:spPr>
        <a:xfrm>
          <a:off x="1733952" y="1733592"/>
          <a:ext cx="6330943" cy="5417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ctr" defTabSz="711200">
            <a:lnSpc>
              <a:spcPct val="90000"/>
            </a:lnSpc>
            <a:spcBef>
              <a:spcPct val="0"/>
            </a:spcBef>
            <a:spcAft>
              <a:spcPct val="35000"/>
            </a:spcAft>
          </a:pPr>
          <a:r>
            <a:rPr lang="en-GB" sz="1600" kern="1200" dirty="0">
              <a:solidFill>
                <a:schemeClr val="bg2">
                  <a:lumMod val="10000"/>
                </a:schemeClr>
              </a:solidFill>
            </a:rPr>
            <a:t>Has knowledge and critical understanding of communication in intercultural contexts </a:t>
          </a:r>
        </a:p>
      </dsp:txBody>
      <dsp:txXfrm>
        <a:off x="1733952" y="1733592"/>
        <a:ext cx="6330943" cy="541747"/>
      </dsp:txXfrm>
    </dsp:sp>
    <dsp:sp modelId="{867F14FF-B230-4682-8753-B4F6A65BCBBC}">
      <dsp:nvSpPr>
        <dsp:cNvPr id="0" name=""/>
        <dsp:cNvSpPr/>
      </dsp:nvSpPr>
      <dsp:spPr>
        <a:xfrm>
          <a:off x="1612979" y="2275340"/>
          <a:ext cx="645191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2EE6841-4124-438F-ABD4-6F8FF6F7AE39}">
      <dsp:nvSpPr>
        <dsp:cNvPr id="0" name=""/>
        <dsp:cNvSpPr/>
      </dsp:nvSpPr>
      <dsp:spPr>
        <a:xfrm>
          <a:off x="0" y="2304256"/>
          <a:ext cx="8064896"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39691F-992A-480B-8E23-04F601962846}">
      <dsp:nvSpPr>
        <dsp:cNvPr id="0" name=""/>
        <dsp:cNvSpPr/>
      </dsp:nvSpPr>
      <dsp:spPr>
        <a:xfrm>
          <a:off x="0" y="2304256"/>
          <a:ext cx="1612979" cy="2304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ctr" defTabSz="1422400">
            <a:lnSpc>
              <a:spcPct val="90000"/>
            </a:lnSpc>
            <a:spcBef>
              <a:spcPct val="0"/>
            </a:spcBef>
            <a:spcAft>
              <a:spcPct val="35000"/>
            </a:spcAft>
          </a:pPr>
          <a:endParaRPr lang="en-GB" sz="3200" kern="1200">
            <a:solidFill>
              <a:schemeClr val="bg2">
                <a:lumMod val="10000"/>
              </a:schemeClr>
            </a:solidFill>
          </a:endParaRPr>
        </a:p>
      </dsp:txBody>
      <dsp:txXfrm>
        <a:off x="0" y="2304256"/>
        <a:ext cx="1612979" cy="2304256"/>
      </dsp:txXfrm>
    </dsp:sp>
    <dsp:sp modelId="{69E299E7-D843-436C-BB5B-9652695237FB}">
      <dsp:nvSpPr>
        <dsp:cNvPr id="0" name=""/>
        <dsp:cNvSpPr/>
      </dsp:nvSpPr>
      <dsp:spPr>
        <a:xfrm>
          <a:off x="1733952" y="2325970"/>
          <a:ext cx="6330943" cy="4342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ctr" defTabSz="711200">
            <a:lnSpc>
              <a:spcPct val="90000"/>
            </a:lnSpc>
            <a:spcBef>
              <a:spcPct val="0"/>
            </a:spcBef>
            <a:spcAft>
              <a:spcPct val="35000"/>
            </a:spcAft>
          </a:pPr>
          <a:r>
            <a:rPr lang="en-GB" sz="1600" kern="1200" dirty="0">
              <a:solidFill>
                <a:schemeClr val="bg2">
                  <a:lumMod val="10000"/>
                </a:schemeClr>
              </a:solidFill>
            </a:rPr>
            <a:t>Can </a:t>
          </a:r>
          <a:r>
            <a:rPr lang="en-GB" sz="1600" kern="1200" dirty="0" smtClean="0">
              <a:solidFill>
                <a:schemeClr val="bg2">
                  <a:lumMod val="10000"/>
                </a:schemeClr>
              </a:solidFill>
            </a:rPr>
            <a:t>assess </a:t>
          </a:r>
          <a:r>
            <a:rPr lang="en-GB" sz="1600" kern="1200" dirty="0">
              <a:solidFill>
                <a:schemeClr val="bg2">
                  <a:lumMod val="10000"/>
                </a:schemeClr>
              </a:solidFill>
            </a:rPr>
            <a:t>evidence on global issues in a balanced and reflective way</a:t>
          </a:r>
        </a:p>
      </dsp:txBody>
      <dsp:txXfrm>
        <a:off x="1733952" y="2325970"/>
        <a:ext cx="6330943" cy="434298"/>
      </dsp:txXfrm>
    </dsp:sp>
    <dsp:sp modelId="{83933FB5-D8D0-4D9D-B054-28A25E5AA4FA}">
      <dsp:nvSpPr>
        <dsp:cNvPr id="0" name=""/>
        <dsp:cNvSpPr/>
      </dsp:nvSpPr>
      <dsp:spPr>
        <a:xfrm>
          <a:off x="1612979" y="2760269"/>
          <a:ext cx="645191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8D02AC9-FB07-4159-ACAC-AFC6208D30C2}">
      <dsp:nvSpPr>
        <dsp:cNvPr id="0" name=""/>
        <dsp:cNvSpPr/>
      </dsp:nvSpPr>
      <dsp:spPr>
        <a:xfrm>
          <a:off x="1733952" y="2781984"/>
          <a:ext cx="6330943" cy="4342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ctr" defTabSz="711200">
            <a:lnSpc>
              <a:spcPct val="90000"/>
            </a:lnSpc>
            <a:spcBef>
              <a:spcPct val="0"/>
            </a:spcBef>
            <a:spcAft>
              <a:spcPct val="35000"/>
            </a:spcAft>
          </a:pPr>
          <a:r>
            <a:rPr lang="en-GB" sz="1600" kern="1200" dirty="0">
              <a:solidFill>
                <a:schemeClr val="bg2">
                  <a:lumMod val="10000"/>
                </a:schemeClr>
              </a:solidFill>
            </a:rPr>
            <a:t>Can produce reasoned arguments on global issues based on </a:t>
          </a:r>
          <a:r>
            <a:rPr lang="en-GB" sz="1600" kern="1200" dirty="0" smtClean="0">
              <a:solidFill>
                <a:schemeClr val="bg2">
                  <a:lumMod val="10000"/>
                </a:schemeClr>
              </a:solidFill>
            </a:rPr>
            <a:t>evidence</a:t>
          </a:r>
          <a:endParaRPr lang="en-GB" sz="1600" kern="1200" dirty="0">
            <a:solidFill>
              <a:schemeClr val="bg2">
                <a:lumMod val="10000"/>
              </a:schemeClr>
            </a:solidFill>
          </a:endParaRPr>
        </a:p>
      </dsp:txBody>
      <dsp:txXfrm>
        <a:off x="1733952" y="2781984"/>
        <a:ext cx="6330943" cy="434298"/>
      </dsp:txXfrm>
    </dsp:sp>
    <dsp:sp modelId="{8E29883D-712D-450B-B5EC-29CF66D91026}">
      <dsp:nvSpPr>
        <dsp:cNvPr id="0" name=""/>
        <dsp:cNvSpPr/>
      </dsp:nvSpPr>
      <dsp:spPr>
        <a:xfrm>
          <a:off x="1612979" y="3216282"/>
          <a:ext cx="645191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B30C1A5-1789-4DEA-8F64-0521E46CF777}">
      <dsp:nvSpPr>
        <dsp:cNvPr id="0" name=""/>
        <dsp:cNvSpPr/>
      </dsp:nvSpPr>
      <dsp:spPr>
        <a:xfrm>
          <a:off x="1733952" y="3237997"/>
          <a:ext cx="6330943" cy="4342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ctr" defTabSz="711200">
            <a:lnSpc>
              <a:spcPct val="90000"/>
            </a:lnSpc>
            <a:spcBef>
              <a:spcPct val="0"/>
            </a:spcBef>
            <a:spcAft>
              <a:spcPct val="35000"/>
            </a:spcAft>
          </a:pPr>
          <a:r>
            <a:rPr lang="en-GB" sz="1600" kern="1200" dirty="0">
              <a:solidFill>
                <a:schemeClr val="bg2">
                  <a:lumMod val="10000"/>
                </a:schemeClr>
              </a:solidFill>
            </a:rPr>
            <a:t>Can recognize cultural stereotypes</a:t>
          </a:r>
        </a:p>
      </dsp:txBody>
      <dsp:txXfrm>
        <a:off x="1733952" y="3237997"/>
        <a:ext cx="6330943" cy="434298"/>
      </dsp:txXfrm>
    </dsp:sp>
    <dsp:sp modelId="{5AF290F3-356E-4012-BABE-A79E68D9383E}">
      <dsp:nvSpPr>
        <dsp:cNvPr id="0" name=""/>
        <dsp:cNvSpPr/>
      </dsp:nvSpPr>
      <dsp:spPr>
        <a:xfrm>
          <a:off x="1612979" y="3672295"/>
          <a:ext cx="645191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4CC062E-8A7B-45FF-8DC6-D300F2588B0D}">
      <dsp:nvSpPr>
        <dsp:cNvPr id="0" name=""/>
        <dsp:cNvSpPr/>
      </dsp:nvSpPr>
      <dsp:spPr>
        <a:xfrm>
          <a:off x="1733952" y="3694010"/>
          <a:ext cx="6330943" cy="4342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ctr" defTabSz="711200">
            <a:lnSpc>
              <a:spcPct val="90000"/>
            </a:lnSpc>
            <a:spcBef>
              <a:spcPct val="0"/>
            </a:spcBef>
            <a:spcAft>
              <a:spcPct val="35000"/>
            </a:spcAft>
          </a:pPr>
          <a:r>
            <a:rPr lang="en-GB" sz="1600" kern="1200" dirty="0">
              <a:solidFill>
                <a:schemeClr val="bg2">
                  <a:lumMod val="10000"/>
                </a:schemeClr>
              </a:solidFill>
            </a:rPr>
            <a:t>Can identify solutions for issues within local and global contexts</a:t>
          </a:r>
        </a:p>
      </dsp:txBody>
      <dsp:txXfrm>
        <a:off x="1733952" y="3694010"/>
        <a:ext cx="6330943" cy="434298"/>
      </dsp:txXfrm>
    </dsp:sp>
    <dsp:sp modelId="{2EC53B56-385E-47BC-B333-BD4647B46DC7}">
      <dsp:nvSpPr>
        <dsp:cNvPr id="0" name=""/>
        <dsp:cNvSpPr/>
      </dsp:nvSpPr>
      <dsp:spPr>
        <a:xfrm>
          <a:off x="1612979" y="4128308"/>
          <a:ext cx="645191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A64E2F9-2427-4D0B-AF55-8DA2DC582506}">
      <dsp:nvSpPr>
        <dsp:cNvPr id="0" name=""/>
        <dsp:cNvSpPr/>
      </dsp:nvSpPr>
      <dsp:spPr>
        <a:xfrm>
          <a:off x="1733952" y="4150023"/>
          <a:ext cx="6330943" cy="4342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ctr" defTabSz="711200">
            <a:lnSpc>
              <a:spcPct val="90000"/>
            </a:lnSpc>
            <a:spcBef>
              <a:spcPct val="0"/>
            </a:spcBef>
            <a:spcAft>
              <a:spcPct val="35000"/>
            </a:spcAft>
          </a:pPr>
          <a:r>
            <a:rPr lang="en-GB" sz="1600" kern="1200" dirty="0">
              <a:solidFill>
                <a:schemeClr val="bg2">
                  <a:lumMod val="10000"/>
                </a:schemeClr>
              </a:solidFill>
            </a:rPr>
            <a:t>Can distinguish between facts and assertions on global issues and cultural differences</a:t>
          </a:r>
        </a:p>
      </dsp:txBody>
      <dsp:txXfrm>
        <a:off x="1733952" y="4150023"/>
        <a:ext cx="6330943" cy="434298"/>
      </dsp:txXfrm>
    </dsp:sp>
    <dsp:sp modelId="{5D40416E-F3ED-4C2C-8DC9-B5838143C703}">
      <dsp:nvSpPr>
        <dsp:cNvPr id="0" name=""/>
        <dsp:cNvSpPr/>
      </dsp:nvSpPr>
      <dsp:spPr>
        <a:xfrm>
          <a:off x="1612979" y="4584321"/>
          <a:ext cx="6451916"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CA312A-ACEC-45E0-A13A-337610106C19}">
      <dsp:nvSpPr>
        <dsp:cNvPr id="0" name=""/>
        <dsp:cNvSpPr/>
      </dsp:nvSpPr>
      <dsp:spPr>
        <a:xfrm>
          <a:off x="1683016" y="426190"/>
          <a:ext cx="1343777" cy="1306236"/>
        </a:xfrm>
        <a:prstGeom prst="ellipse">
          <a:avLst/>
        </a:prstGeom>
        <a:solidFill>
          <a:srgbClr val="FF0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GB" sz="1000" b="1" kern="1200" dirty="0" smtClean="0"/>
            <a:t>Knowing and understanding intercultural issues</a:t>
          </a:r>
          <a:endParaRPr lang="en-GB" sz="1000" b="1" kern="1200" dirty="0"/>
        </a:p>
      </dsp:txBody>
      <dsp:txXfrm>
        <a:off x="1879808" y="617484"/>
        <a:ext cx="950193" cy="923648"/>
      </dsp:txXfrm>
    </dsp:sp>
    <dsp:sp modelId="{85CCD21B-022A-4ADA-8A9F-4197D05C141E}">
      <dsp:nvSpPr>
        <dsp:cNvPr id="0" name=""/>
        <dsp:cNvSpPr/>
      </dsp:nvSpPr>
      <dsp:spPr>
        <a:xfrm rot="1800000">
          <a:off x="3032497" y="1348698"/>
          <a:ext cx="341594" cy="440854"/>
        </a:xfrm>
        <a:prstGeom prst="rightArrow">
          <a:avLst>
            <a:gd name="adj1" fmla="val 60000"/>
            <a:gd name="adj2" fmla="val 5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3039362" y="1411250"/>
        <a:ext cx="239116" cy="264512"/>
      </dsp:txXfrm>
    </dsp:sp>
    <dsp:sp modelId="{25E81369-495E-4601-9129-6DCA9755F2F6}">
      <dsp:nvSpPr>
        <dsp:cNvPr id="0" name=""/>
        <dsp:cNvSpPr/>
      </dsp:nvSpPr>
      <dsp:spPr>
        <a:xfrm>
          <a:off x="3403249" y="1408530"/>
          <a:ext cx="1306236" cy="1306236"/>
        </a:xfrm>
        <a:prstGeom prst="ellipse">
          <a:avLst/>
        </a:prstGeom>
        <a:gradFill rotWithShape="0">
          <a:gsLst>
            <a:gs pos="0">
              <a:schemeClr val="accent4">
                <a:hueOff val="-892954"/>
                <a:satOff val="5380"/>
                <a:lumOff val="431"/>
                <a:alphaOff val="0"/>
                <a:shade val="51000"/>
                <a:satMod val="130000"/>
              </a:schemeClr>
            </a:gs>
            <a:gs pos="80000">
              <a:schemeClr val="accent4">
                <a:hueOff val="-892954"/>
                <a:satOff val="5380"/>
                <a:lumOff val="431"/>
                <a:alphaOff val="0"/>
                <a:shade val="93000"/>
                <a:satMod val="130000"/>
              </a:schemeClr>
            </a:gs>
            <a:gs pos="100000">
              <a:schemeClr val="accent4">
                <a:hueOff val="-892954"/>
                <a:satOff val="5380"/>
                <a:lumOff val="43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smtClean="0"/>
            <a:t>Interacting respectfully </a:t>
          </a:r>
          <a:endParaRPr lang="en-GB" sz="1200" b="1" kern="1200" dirty="0"/>
        </a:p>
      </dsp:txBody>
      <dsp:txXfrm>
        <a:off x="3594543" y="1599824"/>
        <a:ext cx="923648" cy="923648"/>
      </dsp:txXfrm>
    </dsp:sp>
    <dsp:sp modelId="{A452AAA8-D0D8-4098-B8DA-22224ADBBBF6}">
      <dsp:nvSpPr>
        <dsp:cNvPr id="0" name=""/>
        <dsp:cNvSpPr/>
      </dsp:nvSpPr>
      <dsp:spPr>
        <a:xfrm rot="5400000">
          <a:off x="3881880" y="2813684"/>
          <a:ext cx="348975" cy="440854"/>
        </a:xfrm>
        <a:prstGeom prst="rightArrow">
          <a:avLst>
            <a:gd name="adj1" fmla="val 60000"/>
            <a:gd name="adj2" fmla="val 50000"/>
          </a:avLst>
        </a:prstGeom>
        <a:gradFill rotWithShape="0">
          <a:gsLst>
            <a:gs pos="0">
              <a:schemeClr val="accent4">
                <a:hueOff val="-892954"/>
                <a:satOff val="5380"/>
                <a:lumOff val="431"/>
                <a:alphaOff val="0"/>
                <a:shade val="51000"/>
                <a:satMod val="130000"/>
              </a:schemeClr>
            </a:gs>
            <a:gs pos="80000">
              <a:schemeClr val="accent4">
                <a:hueOff val="-892954"/>
                <a:satOff val="5380"/>
                <a:lumOff val="431"/>
                <a:alphaOff val="0"/>
                <a:shade val="93000"/>
                <a:satMod val="130000"/>
              </a:schemeClr>
            </a:gs>
            <a:gs pos="100000">
              <a:schemeClr val="accent4">
                <a:hueOff val="-892954"/>
                <a:satOff val="5380"/>
                <a:lumOff val="43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3934226" y="2849509"/>
        <a:ext cx="244283" cy="264512"/>
      </dsp:txXfrm>
    </dsp:sp>
    <dsp:sp modelId="{5820A8E4-2499-473B-AFBE-288E77C2FF93}">
      <dsp:nvSpPr>
        <dsp:cNvPr id="0" name=""/>
        <dsp:cNvSpPr/>
      </dsp:nvSpPr>
      <dsp:spPr>
        <a:xfrm>
          <a:off x="3403249" y="3373210"/>
          <a:ext cx="1306236" cy="1306236"/>
        </a:xfrm>
        <a:prstGeom prst="ellipse">
          <a:avLst/>
        </a:prstGeom>
        <a:gradFill rotWithShape="0">
          <a:gsLst>
            <a:gs pos="0">
              <a:schemeClr val="accent4">
                <a:hueOff val="-1785909"/>
                <a:satOff val="10760"/>
                <a:lumOff val="862"/>
                <a:alphaOff val="0"/>
                <a:shade val="51000"/>
                <a:satMod val="130000"/>
              </a:schemeClr>
            </a:gs>
            <a:gs pos="80000">
              <a:schemeClr val="accent4">
                <a:hueOff val="-1785909"/>
                <a:satOff val="10760"/>
                <a:lumOff val="862"/>
                <a:alphaOff val="0"/>
                <a:shade val="93000"/>
                <a:satMod val="130000"/>
              </a:schemeClr>
            </a:gs>
            <a:gs pos="100000">
              <a:schemeClr val="accent4">
                <a:hueOff val="-1785909"/>
                <a:satOff val="10760"/>
                <a:lumOff val="86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smtClean="0"/>
            <a:t>Empathy</a:t>
          </a:r>
          <a:endParaRPr lang="en-GB" sz="1200" b="1" kern="1200" dirty="0"/>
        </a:p>
      </dsp:txBody>
      <dsp:txXfrm>
        <a:off x="3594543" y="3564504"/>
        <a:ext cx="923648" cy="923648"/>
      </dsp:txXfrm>
    </dsp:sp>
    <dsp:sp modelId="{AC0B4019-B0B4-4AA9-AC5B-31B60629AE79}">
      <dsp:nvSpPr>
        <dsp:cNvPr id="0" name=""/>
        <dsp:cNvSpPr/>
      </dsp:nvSpPr>
      <dsp:spPr>
        <a:xfrm rot="9000000">
          <a:off x="3039702" y="4292132"/>
          <a:ext cx="348975" cy="440854"/>
        </a:xfrm>
        <a:prstGeom prst="rightArrow">
          <a:avLst>
            <a:gd name="adj1" fmla="val 60000"/>
            <a:gd name="adj2" fmla="val 50000"/>
          </a:avLst>
        </a:prstGeom>
        <a:gradFill rotWithShape="0">
          <a:gsLst>
            <a:gs pos="0">
              <a:schemeClr val="accent4">
                <a:hueOff val="-1785909"/>
                <a:satOff val="10760"/>
                <a:lumOff val="862"/>
                <a:alphaOff val="0"/>
                <a:shade val="51000"/>
                <a:satMod val="130000"/>
              </a:schemeClr>
            </a:gs>
            <a:gs pos="80000">
              <a:schemeClr val="accent4">
                <a:hueOff val="-1785909"/>
                <a:satOff val="10760"/>
                <a:lumOff val="862"/>
                <a:alphaOff val="0"/>
                <a:shade val="93000"/>
                <a:satMod val="130000"/>
              </a:schemeClr>
            </a:gs>
            <a:gs pos="100000">
              <a:schemeClr val="accent4">
                <a:hueOff val="-1785909"/>
                <a:satOff val="10760"/>
                <a:lumOff val="86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rot="10800000">
        <a:off x="3137381" y="4354130"/>
        <a:ext cx="244283" cy="264512"/>
      </dsp:txXfrm>
    </dsp:sp>
    <dsp:sp modelId="{2D080EDA-79C9-4CC8-99C6-72B9C6444340}">
      <dsp:nvSpPr>
        <dsp:cNvPr id="0" name=""/>
        <dsp:cNvSpPr/>
      </dsp:nvSpPr>
      <dsp:spPr>
        <a:xfrm>
          <a:off x="1701786" y="4355550"/>
          <a:ext cx="1306236" cy="1306236"/>
        </a:xfrm>
        <a:prstGeom prst="ellipse">
          <a:avLst/>
        </a:prstGeom>
        <a:gradFill rotWithShape="0">
          <a:gsLst>
            <a:gs pos="0">
              <a:schemeClr val="accent4">
                <a:hueOff val="-2678863"/>
                <a:satOff val="16139"/>
                <a:lumOff val="1294"/>
                <a:alphaOff val="0"/>
                <a:shade val="51000"/>
                <a:satMod val="130000"/>
              </a:schemeClr>
            </a:gs>
            <a:gs pos="80000">
              <a:schemeClr val="accent4">
                <a:hueOff val="-2678863"/>
                <a:satOff val="16139"/>
                <a:lumOff val="1294"/>
                <a:alphaOff val="0"/>
                <a:shade val="93000"/>
                <a:satMod val="130000"/>
              </a:schemeClr>
            </a:gs>
            <a:gs pos="100000">
              <a:schemeClr val="accent4">
                <a:hueOff val="-2678863"/>
                <a:satOff val="16139"/>
                <a:lumOff val="129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smtClean="0"/>
            <a:t>Openness to other cultures</a:t>
          </a:r>
          <a:endParaRPr lang="en-GB" sz="1200" b="1" kern="1200" dirty="0"/>
        </a:p>
      </dsp:txBody>
      <dsp:txXfrm>
        <a:off x="1893080" y="4546844"/>
        <a:ext cx="923648" cy="923648"/>
      </dsp:txXfrm>
    </dsp:sp>
    <dsp:sp modelId="{B0156383-AF69-4FDF-96A1-C0284808E0F4}">
      <dsp:nvSpPr>
        <dsp:cNvPr id="0" name=""/>
        <dsp:cNvSpPr/>
      </dsp:nvSpPr>
      <dsp:spPr>
        <a:xfrm rot="12600000">
          <a:off x="1338239" y="4302009"/>
          <a:ext cx="348975" cy="440854"/>
        </a:xfrm>
        <a:prstGeom prst="rightArrow">
          <a:avLst>
            <a:gd name="adj1" fmla="val 60000"/>
            <a:gd name="adj2" fmla="val 50000"/>
          </a:avLst>
        </a:prstGeom>
        <a:gradFill rotWithShape="0">
          <a:gsLst>
            <a:gs pos="0">
              <a:schemeClr val="accent4">
                <a:hueOff val="-2678863"/>
                <a:satOff val="16139"/>
                <a:lumOff val="1294"/>
                <a:alphaOff val="0"/>
                <a:shade val="51000"/>
                <a:satMod val="130000"/>
              </a:schemeClr>
            </a:gs>
            <a:gs pos="80000">
              <a:schemeClr val="accent4">
                <a:hueOff val="-2678863"/>
                <a:satOff val="16139"/>
                <a:lumOff val="1294"/>
                <a:alphaOff val="0"/>
                <a:shade val="93000"/>
                <a:satMod val="130000"/>
              </a:schemeClr>
            </a:gs>
            <a:gs pos="100000">
              <a:schemeClr val="accent4">
                <a:hueOff val="-2678863"/>
                <a:satOff val="16139"/>
                <a:lumOff val="129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rot="10800000">
        <a:off x="1435918" y="4416353"/>
        <a:ext cx="244283" cy="264512"/>
      </dsp:txXfrm>
    </dsp:sp>
    <dsp:sp modelId="{B470ABC4-A9EC-4A35-AA69-5C4E0D42803F}">
      <dsp:nvSpPr>
        <dsp:cNvPr id="0" name=""/>
        <dsp:cNvSpPr/>
      </dsp:nvSpPr>
      <dsp:spPr>
        <a:xfrm>
          <a:off x="323" y="3373210"/>
          <a:ext cx="1306236" cy="1306236"/>
        </a:xfrm>
        <a:prstGeom prst="ellipse">
          <a:avLst/>
        </a:prstGeom>
        <a:gradFill rotWithShape="0">
          <a:gsLst>
            <a:gs pos="0">
              <a:schemeClr val="accent4">
                <a:hueOff val="-3571817"/>
                <a:satOff val="21519"/>
                <a:lumOff val="1725"/>
                <a:alphaOff val="0"/>
                <a:shade val="51000"/>
                <a:satMod val="130000"/>
              </a:schemeClr>
            </a:gs>
            <a:gs pos="80000">
              <a:schemeClr val="accent4">
                <a:hueOff val="-3571817"/>
                <a:satOff val="21519"/>
                <a:lumOff val="1725"/>
                <a:alphaOff val="0"/>
                <a:shade val="93000"/>
                <a:satMod val="130000"/>
              </a:schemeClr>
            </a:gs>
            <a:gs pos="100000">
              <a:schemeClr val="accent4">
                <a:hueOff val="-3571817"/>
                <a:satOff val="21519"/>
                <a:lumOff val="172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smtClean="0"/>
            <a:t>Respect for cultural otherness</a:t>
          </a:r>
          <a:endParaRPr lang="en-GB" sz="1200" b="1" kern="1200" dirty="0"/>
        </a:p>
      </dsp:txBody>
      <dsp:txXfrm>
        <a:off x="191617" y="3564504"/>
        <a:ext cx="923648" cy="923648"/>
      </dsp:txXfrm>
    </dsp:sp>
    <dsp:sp modelId="{F5DFDF8E-58D1-4B54-A416-9505962197D3}">
      <dsp:nvSpPr>
        <dsp:cNvPr id="0" name=""/>
        <dsp:cNvSpPr/>
      </dsp:nvSpPr>
      <dsp:spPr>
        <a:xfrm rot="16200000">
          <a:off x="478954" y="2833437"/>
          <a:ext cx="348975" cy="440854"/>
        </a:xfrm>
        <a:prstGeom prst="rightArrow">
          <a:avLst>
            <a:gd name="adj1" fmla="val 60000"/>
            <a:gd name="adj2" fmla="val 50000"/>
          </a:avLst>
        </a:prstGeom>
        <a:gradFill rotWithShape="0">
          <a:gsLst>
            <a:gs pos="0">
              <a:schemeClr val="accent4">
                <a:hueOff val="-3571817"/>
                <a:satOff val="21519"/>
                <a:lumOff val="1725"/>
                <a:alphaOff val="0"/>
                <a:shade val="51000"/>
                <a:satMod val="130000"/>
              </a:schemeClr>
            </a:gs>
            <a:gs pos="80000">
              <a:schemeClr val="accent4">
                <a:hueOff val="-3571817"/>
                <a:satOff val="21519"/>
                <a:lumOff val="1725"/>
                <a:alphaOff val="0"/>
                <a:shade val="93000"/>
                <a:satMod val="130000"/>
              </a:schemeClr>
            </a:gs>
            <a:gs pos="100000">
              <a:schemeClr val="accent4">
                <a:hueOff val="-3571817"/>
                <a:satOff val="21519"/>
                <a:lumOff val="172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531300" y="2973954"/>
        <a:ext cx="244283" cy="264512"/>
      </dsp:txXfrm>
    </dsp:sp>
    <dsp:sp modelId="{DCF4B0A1-B2C5-4615-BDAC-FAB3A2CD6B11}">
      <dsp:nvSpPr>
        <dsp:cNvPr id="0" name=""/>
        <dsp:cNvSpPr/>
      </dsp:nvSpPr>
      <dsp:spPr>
        <a:xfrm>
          <a:off x="323" y="1408530"/>
          <a:ext cx="1306236" cy="1306236"/>
        </a:xfrm>
        <a:prstGeom prst="ellipse">
          <a:avLst/>
        </a:prstGeom>
        <a:gradFill rotWithShape="0">
          <a:gsLst>
            <a:gs pos="0">
              <a:schemeClr val="accent4">
                <a:hueOff val="-4464771"/>
                <a:satOff val="26899"/>
                <a:lumOff val="2156"/>
                <a:alphaOff val="0"/>
                <a:shade val="51000"/>
                <a:satMod val="130000"/>
              </a:schemeClr>
            </a:gs>
            <a:gs pos="80000">
              <a:schemeClr val="accent4">
                <a:hueOff val="-4464771"/>
                <a:satOff val="26899"/>
                <a:lumOff val="2156"/>
                <a:alphaOff val="0"/>
                <a:shade val="93000"/>
                <a:satMod val="130000"/>
              </a:schemeClr>
            </a:gs>
            <a:gs pos="100000">
              <a:schemeClr val="accent4">
                <a:hueOff val="-4464771"/>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err="1" smtClean="0"/>
            <a:t>Respon-sibility</a:t>
          </a:r>
          <a:endParaRPr lang="en-GB" sz="1200" b="1" kern="1200" dirty="0"/>
        </a:p>
      </dsp:txBody>
      <dsp:txXfrm>
        <a:off x="191617" y="1599824"/>
        <a:ext cx="923648" cy="923648"/>
      </dsp:txXfrm>
    </dsp:sp>
    <dsp:sp modelId="{5729918D-4C13-490C-93CF-E8C39E4EA210}">
      <dsp:nvSpPr>
        <dsp:cNvPr id="0" name=""/>
        <dsp:cNvSpPr/>
      </dsp:nvSpPr>
      <dsp:spPr>
        <a:xfrm rot="19800000">
          <a:off x="1318973" y="1358366"/>
          <a:ext cx="341594" cy="440854"/>
        </a:xfrm>
        <a:prstGeom prst="rightArrow">
          <a:avLst>
            <a:gd name="adj1" fmla="val 60000"/>
            <a:gd name="adj2" fmla="val 50000"/>
          </a:avLst>
        </a:prstGeom>
        <a:gradFill rotWithShape="0">
          <a:gsLst>
            <a:gs pos="0">
              <a:schemeClr val="accent4">
                <a:hueOff val="-4464771"/>
                <a:satOff val="26899"/>
                <a:lumOff val="2156"/>
                <a:alphaOff val="0"/>
                <a:shade val="51000"/>
                <a:satMod val="130000"/>
              </a:schemeClr>
            </a:gs>
            <a:gs pos="80000">
              <a:schemeClr val="accent4">
                <a:hueOff val="-4464771"/>
                <a:satOff val="26899"/>
                <a:lumOff val="2156"/>
                <a:alphaOff val="0"/>
                <a:shade val="93000"/>
                <a:satMod val="130000"/>
              </a:schemeClr>
            </a:gs>
            <a:gs pos="100000">
              <a:schemeClr val="accent4">
                <a:hueOff val="-4464771"/>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1325838" y="1472157"/>
        <a:ext cx="239116" cy="26451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CA312A-ACEC-45E0-A13A-337610106C19}">
      <dsp:nvSpPr>
        <dsp:cNvPr id="0" name=""/>
        <dsp:cNvSpPr/>
      </dsp:nvSpPr>
      <dsp:spPr>
        <a:xfrm>
          <a:off x="1683016" y="426190"/>
          <a:ext cx="1343777" cy="1306236"/>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GB" sz="1000" b="1" kern="1200" dirty="0" smtClean="0"/>
            <a:t>Knowing and understanding intercultural issues</a:t>
          </a:r>
          <a:endParaRPr lang="en-GB" sz="1000" b="1" kern="1200" dirty="0"/>
        </a:p>
      </dsp:txBody>
      <dsp:txXfrm>
        <a:off x="1879808" y="617484"/>
        <a:ext cx="950193" cy="923648"/>
      </dsp:txXfrm>
    </dsp:sp>
    <dsp:sp modelId="{85CCD21B-022A-4ADA-8A9F-4197D05C141E}">
      <dsp:nvSpPr>
        <dsp:cNvPr id="0" name=""/>
        <dsp:cNvSpPr/>
      </dsp:nvSpPr>
      <dsp:spPr>
        <a:xfrm rot="1800000">
          <a:off x="3032497" y="1348698"/>
          <a:ext cx="341594" cy="440854"/>
        </a:xfrm>
        <a:prstGeom prst="rightArrow">
          <a:avLst>
            <a:gd name="adj1" fmla="val 60000"/>
            <a:gd name="adj2" fmla="val 5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3039362" y="1411250"/>
        <a:ext cx="239116" cy="264512"/>
      </dsp:txXfrm>
    </dsp:sp>
    <dsp:sp modelId="{25E81369-495E-4601-9129-6DCA9755F2F6}">
      <dsp:nvSpPr>
        <dsp:cNvPr id="0" name=""/>
        <dsp:cNvSpPr/>
      </dsp:nvSpPr>
      <dsp:spPr>
        <a:xfrm>
          <a:off x="3403249" y="1408530"/>
          <a:ext cx="1306236" cy="1306236"/>
        </a:xfrm>
        <a:prstGeom prst="ellipse">
          <a:avLst/>
        </a:prstGeom>
        <a:solidFill>
          <a:srgbClr val="FF0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smtClean="0"/>
            <a:t>Interacting respectfully </a:t>
          </a:r>
          <a:endParaRPr lang="en-GB" sz="1200" b="1" kern="1200" dirty="0"/>
        </a:p>
      </dsp:txBody>
      <dsp:txXfrm>
        <a:off x="3594543" y="1599824"/>
        <a:ext cx="923648" cy="923648"/>
      </dsp:txXfrm>
    </dsp:sp>
    <dsp:sp modelId="{A452AAA8-D0D8-4098-B8DA-22224ADBBBF6}">
      <dsp:nvSpPr>
        <dsp:cNvPr id="0" name=""/>
        <dsp:cNvSpPr/>
      </dsp:nvSpPr>
      <dsp:spPr>
        <a:xfrm rot="5400000">
          <a:off x="3881880" y="2813684"/>
          <a:ext cx="348975" cy="440854"/>
        </a:xfrm>
        <a:prstGeom prst="rightArrow">
          <a:avLst>
            <a:gd name="adj1" fmla="val 60000"/>
            <a:gd name="adj2" fmla="val 50000"/>
          </a:avLst>
        </a:prstGeom>
        <a:gradFill rotWithShape="0">
          <a:gsLst>
            <a:gs pos="0">
              <a:schemeClr val="accent4">
                <a:hueOff val="-892954"/>
                <a:satOff val="5380"/>
                <a:lumOff val="431"/>
                <a:alphaOff val="0"/>
                <a:shade val="51000"/>
                <a:satMod val="130000"/>
              </a:schemeClr>
            </a:gs>
            <a:gs pos="80000">
              <a:schemeClr val="accent4">
                <a:hueOff val="-892954"/>
                <a:satOff val="5380"/>
                <a:lumOff val="431"/>
                <a:alphaOff val="0"/>
                <a:shade val="93000"/>
                <a:satMod val="130000"/>
              </a:schemeClr>
            </a:gs>
            <a:gs pos="100000">
              <a:schemeClr val="accent4">
                <a:hueOff val="-892954"/>
                <a:satOff val="5380"/>
                <a:lumOff val="43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3934226" y="2849509"/>
        <a:ext cx="244283" cy="264512"/>
      </dsp:txXfrm>
    </dsp:sp>
    <dsp:sp modelId="{5820A8E4-2499-473B-AFBE-288E77C2FF93}">
      <dsp:nvSpPr>
        <dsp:cNvPr id="0" name=""/>
        <dsp:cNvSpPr/>
      </dsp:nvSpPr>
      <dsp:spPr>
        <a:xfrm>
          <a:off x="3403249" y="3373210"/>
          <a:ext cx="1306236" cy="1306236"/>
        </a:xfrm>
        <a:prstGeom prst="ellipse">
          <a:avLst/>
        </a:prstGeom>
        <a:gradFill rotWithShape="0">
          <a:gsLst>
            <a:gs pos="0">
              <a:schemeClr val="accent4">
                <a:hueOff val="-1785909"/>
                <a:satOff val="10760"/>
                <a:lumOff val="862"/>
                <a:alphaOff val="0"/>
                <a:shade val="51000"/>
                <a:satMod val="130000"/>
              </a:schemeClr>
            </a:gs>
            <a:gs pos="80000">
              <a:schemeClr val="accent4">
                <a:hueOff val="-1785909"/>
                <a:satOff val="10760"/>
                <a:lumOff val="862"/>
                <a:alphaOff val="0"/>
                <a:shade val="93000"/>
                <a:satMod val="130000"/>
              </a:schemeClr>
            </a:gs>
            <a:gs pos="100000">
              <a:schemeClr val="accent4">
                <a:hueOff val="-1785909"/>
                <a:satOff val="10760"/>
                <a:lumOff val="86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smtClean="0"/>
            <a:t>Empathy</a:t>
          </a:r>
          <a:endParaRPr lang="en-GB" sz="1200" b="1" kern="1200" dirty="0"/>
        </a:p>
      </dsp:txBody>
      <dsp:txXfrm>
        <a:off x="3594543" y="3564504"/>
        <a:ext cx="923648" cy="923648"/>
      </dsp:txXfrm>
    </dsp:sp>
    <dsp:sp modelId="{AC0B4019-B0B4-4AA9-AC5B-31B60629AE79}">
      <dsp:nvSpPr>
        <dsp:cNvPr id="0" name=""/>
        <dsp:cNvSpPr/>
      </dsp:nvSpPr>
      <dsp:spPr>
        <a:xfrm rot="9000000">
          <a:off x="3039702" y="4292132"/>
          <a:ext cx="348975" cy="440854"/>
        </a:xfrm>
        <a:prstGeom prst="rightArrow">
          <a:avLst>
            <a:gd name="adj1" fmla="val 60000"/>
            <a:gd name="adj2" fmla="val 50000"/>
          </a:avLst>
        </a:prstGeom>
        <a:gradFill rotWithShape="0">
          <a:gsLst>
            <a:gs pos="0">
              <a:schemeClr val="accent4">
                <a:hueOff val="-1785909"/>
                <a:satOff val="10760"/>
                <a:lumOff val="862"/>
                <a:alphaOff val="0"/>
                <a:shade val="51000"/>
                <a:satMod val="130000"/>
              </a:schemeClr>
            </a:gs>
            <a:gs pos="80000">
              <a:schemeClr val="accent4">
                <a:hueOff val="-1785909"/>
                <a:satOff val="10760"/>
                <a:lumOff val="862"/>
                <a:alphaOff val="0"/>
                <a:shade val="93000"/>
                <a:satMod val="130000"/>
              </a:schemeClr>
            </a:gs>
            <a:gs pos="100000">
              <a:schemeClr val="accent4">
                <a:hueOff val="-1785909"/>
                <a:satOff val="10760"/>
                <a:lumOff val="86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rot="10800000">
        <a:off x="3137381" y="4354130"/>
        <a:ext cx="244283" cy="264512"/>
      </dsp:txXfrm>
    </dsp:sp>
    <dsp:sp modelId="{2D080EDA-79C9-4CC8-99C6-72B9C6444340}">
      <dsp:nvSpPr>
        <dsp:cNvPr id="0" name=""/>
        <dsp:cNvSpPr/>
      </dsp:nvSpPr>
      <dsp:spPr>
        <a:xfrm>
          <a:off x="1701786" y="4355550"/>
          <a:ext cx="1306236" cy="1306236"/>
        </a:xfrm>
        <a:prstGeom prst="ellipse">
          <a:avLst/>
        </a:prstGeom>
        <a:gradFill rotWithShape="0">
          <a:gsLst>
            <a:gs pos="0">
              <a:schemeClr val="accent4">
                <a:hueOff val="-2678863"/>
                <a:satOff val="16139"/>
                <a:lumOff val="1294"/>
                <a:alphaOff val="0"/>
                <a:shade val="51000"/>
                <a:satMod val="130000"/>
              </a:schemeClr>
            </a:gs>
            <a:gs pos="80000">
              <a:schemeClr val="accent4">
                <a:hueOff val="-2678863"/>
                <a:satOff val="16139"/>
                <a:lumOff val="1294"/>
                <a:alphaOff val="0"/>
                <a:shade val="93000"/>
                <a:satMod val="130000"/>
              </a:schemeClr>
            </a:gs>
            <a:gs pos="100000">
              <a:schemeClr val="accent4">
                <a:hueOff val="-2678863"/>
                <a:satOff val="16139"/>
                <a:lumOff val="129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smtClean="0"/>
            <a:t>Openness to other cultures</a:t>
          </a:r>
          <a:endParaRPr lang="en-GB" sz="1200" b="1" kern="1200" dirty="0"/>
        </a:p>
      </dsp:txBody>
      <dsp:txXfrm>
        <a:off x="1893080" y="4546844"/>
        <a:ext cx="923648" cy="923648"/>
      </dsp:txXfrm>
    </dsp:sp>
    <dsp:sp modelId="{B0156383-AF69-4FDF-96A1-C0284808E0F4}">
      <dsp:nvSpPr>
        <dsp:cNvPr id="0" name=""/>
        <dsp:cNvSpPr/>
      </dsp:nvSpPr>
      <dsp:spPr>
        <a:xfrm rot="12600000">
          <a:off x="1338239" y="4302009"/>
          <a:ext cx="348975" cy="440854"/>
        </a:xfrm>
        <a:prstGeom prst="rightArrow">
          <a:avLst>
            <a:gd name="adj1" fmla="val 60000"/>
            <a:gd name="adj2" fmla="val 50000"/>
          </a:avLst>
        </a:prstGeom>
        <a:gradFill rotWithShape="0">
          <a:gsLst>
            <a:gs pos="0">
              <a:schemeClr val="accent4">
                <a:hueOff val="-2678863"/>
                <a:satOff val="16139"/>
                <a:lumOff val="1294"/>
                <a:alphaOff val="0"/>
                <a:shade val="51000"/>
                <a:satMod val="130000"/>
              </a:schemeClr>
            </a:gs>
            <a:gs pos="80000">
              <a:schemeClr val="accent4">
                <a:hueOff val="-2678863"/>
                <a:satOff val="16139"/>
                <a:lumOff val="1294"/>
                <a:alphaOff val="0"/>
                <a:shade val="93000"/>
                <a:satMod val="130000"/>
              </a:schemeClr>
            </a:gs>
            <a:gs pos="100000">
              <a:schemeClr val="accent4">
                <a:hueOff val="-2678863"/>
                <a:satOff val="16139"/>
                <a:lumOff val="129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rot="10800000">
        <a:off x="1435918" y="4416353"/>
        <a:ext cx="244283" cy="264512"/>
      </dsp:txXfrm>
    </dsp:sp>
    <dsp:sp modelId="{434C4D45-471C-4D90-95D8-D6DA98D1DDD1}">
      <dsp:nvSpPr>
        <dsp:cNvPr id="0" name=""/>
        <dsp:cNvSpPr/>
      </dsp:nvSpPr>
      <dsp:spPr>
        <a:xfrm>
          <a:off x="323" y="3373210"/>
          <a:ext cx="1306236" cy="1306236"/>
        </a:xfrm>
        <a:prstGeom prst="ellipse">
          <a:avLst/>
        </a:prstGeom>
        <a:gradFill rotWithShape="0">
          <a:gsLst>
            <a:gs pos="0">
              <a:schemeClr val="accent4">
                <a:hueOff val="-3571817"/>
                <a:satOff val="21519"/>
                <a:lumOff val="1725"/>
                <a:alphaOff val="0"/>
                <a:shade val="51000"/>
                <a:satMod val="130000"/>
              </a:schemeClr>
            </a:gs>
            <a:gs pos="80000">
              <a:schemeClr val="accent4">
                <a:hueOff val="-3571817"/>
                <a:satOff val="21519"/>
                <a:lumOff val="1725"/>
                <a:alphaOff val="0"/>
                <a:shade val="93000"/>
                <a:satMod val="130000"/>
              </a:schemeClr>
            </a:gs>
            <a:gs pos="100000">
              <a:schemeClr val="accent4">
                <a:hueOff val="-3571817"/>
                <a:satOff val="21519"/>
                <a:lumOff val="172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smtClean="0"/>
            <a:t>Respect for cultural otherness</a:t>
          </a:r>
          <a:endParaRPr lang="en-GB" sz="1200" b="1" kern="1200" dirty="0"/>
        </a:p>
      </dsp:txBody>
      <dsp:txXfrm>
        <a:off x="191617" y="3564504"/>
        <a:ext cx="923648" cy="923648"/>
      </dsp:txXfrm>
    </dsp:sp>
    <dsp:sp modelId="{5B17B489-63D3-4AC3-8238-942D84CF20EB}">
      <dsp:nvSpPr>
        <dsp:cNvPr id="0" name=""/>
        <dsp:cNvSpPr/>
      </dsp:nvSpPr>
      <dsp:spPr>
        <a:xfrm rot="16200000">
          <a:off x="478954" y="2833437"/>
          <a:ext cx="348975" cy="440854"/>
        </a:xfrm>
        <a:prstGeom prst="rightArrow">
          <a:avLst>
            <a:gd name="adj1" fmla="val 60000"/>
            <a:gd name="adj2" fmla="val 50000"/>
          </a:avLst>
        </a:prstGeom>
        <a:gradFill rotWithShape="0">
          <a:gsLst>
            <a:gs pos="0">
              <a:schemeClr val="accent4">
                <a:hueOff val="-3571817"/>
                <a:satOff val="21519"/>
                <a:lumOff val="1725"/>
                <a:alphaOff val="0"/>
                <a:shade val="51000"/>
                <a:satMod val="130000"/>
              </a:schemeClr>
            </a:gs>
            <a:gs pos="80000">
              <a:schemeClr val="accent4">
                <a:hueOff val="-3571817"/>
                <a:satOff val="21519"/>
                <a:lumOff val="1725"/>
                <a:alphaOff val="0"/>
                <a:shade val="93000"/>
                <a:satMod val="130000"/>
              </a:schemeClr>
            </a:gs>
            <a:gs pos="100000">
              <a:schemeClr val="accent4">
                <a:hueOff val="-3571817"/>
                <a:satOff val="21519"/>
                <a:lumOff val="172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531300" y="2973954"/>
        <a:ext cx="244283" cy="264512"/>
      </dsp:txXfrm>
    </dsp:sp>
    <dsp:sp modelId="{DCF4B0A1-B2C5-4615-BDAC-FAB3A2CD6B11}">
      <dsp:nvSpPr>
        <dsp:cNvPr id="0" name=""/>
        <dsp:cNvSpPr/>
      </dsp:nvSpPr>
      <dsp:spPr>
        <a:xfrm>
          <a:off x="323" y="1408530"/>
          <a:ext cx="1306236" cy="1306236"/>
        </a:xfrm>
        <a:prstGeom prst="ellipse">
          <a:avLst/>
        </a:prstGeom>
        <a:gradFill rotWithShape="0">
          <a:gsLst>
            <a:gs pos="0">
              <a:schemeClr val="accent4">
                <a:hueOff val="-4464771"/>
                <a:satOff val="26899"/>
                <a:lumOff val="2156"/>
                <a:alphaOff val="0"/>
                <a:shade val="51000"/>
                <a:satMod val="130000"/>
              </a:schemeClr>
            </a:gs>
            <a:gs pos="80000">
              <a:schemeClr val="accent4">
                <a:hueOff val="-4464771"/>
                <a:satOff val="26899"/>
                <a:lumOff val="2156"/>
                <a:alphaOff val="0"/>
                <a:shade val="93000"/>
                <a:satMod val="130000"/>
              </a:schemeClr>
            </a:gs>
            <a:gs pos="100000">
              <a:schemeClr val="accent4">
                <a:hueOff val="-4464771"/>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err="1" smtClean="0"/>
            <a:t>Respon-sibility</a:t>
          </a:r>
          <a:endParaRPr lang="en-GB" sz="1200" b="1" kern="1200" dirty="0"/>
        </a:p>
      </dsp:txBody>
      <dsp:txXfrm>
        <a:off x="191617" y="1599824"/>
        <a:ext cx="923648" cy="923648"/>
      </dsp:txXfrm>
    </dsp:sp>
    <dsp:sp modelId="{5729918D-4C13-490C-93CF-E8C39E4EA210}">
      <dsp:nvSpPr>
        <dsp:cNvPr id="0" name=""/>
        <dsp:cNvSpPr/>
      </dsp:nvSpPr>
      <dsp:spPr>
        <a:xfrm rot="19800000">
          <a:off x="1318973" y="1358366"/>
          <a:ext cx="341594" cy="440854"/>
        </a:xfrm>
        <a:prstGeom prst="rightArrow">
          <a:avLst>
            <a:gd name="adj1" fmla="val 60000"/>
            <a:gd name="adj2" fmla="val 50000"/>
          </a:avLst>
        </a:prstGeom>
        <a:gradFill rotWithShape="0">
          <a:gsLst>
            <a:gs pos="0">
              <a:schemeClr val="accent4">
                <a:hueOff val="-4464771"/>
                <a:satOff val="26899"/>
                <a:lumOff val="2156"/>
                <a:alphaOff val="0"/>
                <a:shade val="51000"/>
                <a:satMod val="130000"/>
              </a:schemeClr>
            </a:gs>
            <a:gs pos="80000">
              <a:schemeClr val="accent4">
                <a:hueOff val="-4464771"/>
                <a:satOff val="26899"/>
                <a:lumOff val="2156"/>
                <a:alphaOff val="0"/>
                <a:shade val="93000"/>
                <a:satMod val="130000"/>
              </a:schemeClr>
            </a:gs>
            <a:gs pos="100000">
              <a:schemeClr val="accent4">
                <a:hueOff val="-4464771"/>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1325838" y="1472157"/>
        <a:ext cx="239116" cy="26451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CA312A-ACEC-45E0-A13A-337610106C19}">
      <dsp:nvSpPr>
        <dsp:cNvPr id="0" name=""/>
        <dsp:cNvSpPr/>
      </dsp:nvSpPr>
      <dsp:spPr>
        <a:xfrm>
          <a:off x="1683016" y="426190"/>
          <a:ext cx="1343777" cy="1306236"/>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GB" sz="1000" b="1" kern="1200" dirty="0" smtClean="0"/>
            <a:t>Knowing and understanding intercultural issues</a:t>
          </a:r>
          <a:endParaRPr lang="en-GB" sz="1000" b="1" kern="1200" dirty="0"/>
        </a:p>
      </dsp:txBody>
      <dsp:txXfrm>
        <a:off x="1879808" y="617484"/>
        <a:ext cx="950193" cy="923648"/>
      </dsp:txXfrm>
    </dsp:sp>
    <dsp:sp modelId="{85CCD21B-022A-4ADA-8A9F-4197D05C141E}">
      <dsp:nvSpPr>
        <dsp:cNvPr id="0" name=""/>
        <dsp:cNvSpPr/>
      </dsp:nvSpPr>
      <dsp:spPr>
        <a:xfrm rot="1800000">
          <a:off x="3032497" y="1348698"/>
          <a:ext cx="341594" cy="440854"/>
        </a:xfrm>
        <a:prstGeom prst="rightArrow">
          <a:avLst>
            <a:gd name="adj1" fmla="val 60000"/>
            <a:gd name="adj2" fmla="val 5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3039362" y="1411250"/>
        <a:ext cx="239116" cy="264512"/>
      </dsp:txXfrm>
    </dsp:sp>
    <dsp:sp modelId="{25E81369-495E-4601-9129-6DCA9755F2F6}">
      <dsp:nvSpPr>
        <dsp:cNvPr id="0" name=""/>
        <dsp:cNvSpPr/>
      </dsp:nvSpPr>
      <dsp:spPr>
        <a:xfrm>
          <a:off x="3403249" y="1408530"/>
          <a:ext cx="1306236" cy="1306236"/>
        </a:xfrm>
        <a:prstGeom prst="ellipse">
          <a:avLst/>
        </a:prstGeom>
        <a:gradFill rotWithShape="0">
          <a:gsLst>
            <a:gs pos="0">
              <a:schemeClr val="accent4">
                <a:hueOff val="-892954"/>
                <a:satOff val="5380"/>
                <a:lumOff val="431"/>
                <a:alphaOff val="0"/>
                <a:shade val="51000"/>
                <a:satMod val="130000"/>
              </a:schemeClr>
            </a:gs>
            <a:gs pos="80000">
              <a:schemeClr val="accent4">
                <a:hueOff val="-892954"/>
                <a:satOff val="5380"/>
                <a:lumOff val="431"/>
                <a:alphaOff val="0"/>
                <a:shade val="93000"/>
                <a:satMod val="130000"/>
              </a:schemeClr>
            </a:gs>
            <a:gs pos="100000">
              <a:schemeClr val="accent4">
                <a:hueOff val="-892954"/>
                <a:satOff val="5380"/>
                <a:lumOff val="43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smtClean="0"/>
            <a:t>Interacting respectfully </a:t>
          </a:r>
          <a:endParaRPr lang="en-GB" sz="1200" b="1" kern="1200" dirty="0"/>
        </a:p>
      </dsp:txBody>
      <dsp:txXfrm>
        <a:off x="3594543" y="1599824"/>
        <a:ext cx="923648" cy="923648"/>
      </dsp:txXfrm>
    </dsp:sp>
    <dsp:sp modelId="{A452AAA8-D0D8-4098-B8DA-22224ADBBBF6}">
      <dsp:nvSpPr>
        <dsp:cNvPr id="0" name=""/>
        <dsp:cNvSpPr/>
      </dsp:nvSpPr>
      <dsp:spPr>
        <a:xfrm rot="5400000">
          <a:off x="3881880" y="2813684"/>
          <a:ext cx="348975" cy="440854"/>
        </a:xfrm>
        <a:prstGeom prst="rightArrow">
          <a:avLst>
            <a:gd name="adj1" fmla="val 60000"/>
            <a:gd name="adj2" fmla="val 50000"/>
          </a:avLst>
        </a:prstGeom>
        <a:gradFill rotWithShape="0">
          <a:gsLst>
            <a:gs pos="0">
              <a:schemeClr val="accent4">
                <a:hueOff val="-892954"/>
                <a:satOff val="5380"/>
                <a:lumOff val="431"/>
                <a:alphaOff val="0"/>
                <a:shade val="51000"/>
                <a:satMod val="130000"/>
              </a:schemeClr>
            </a:gs>
            <a:gs pos="80000">
              <a:schemeClr val="accent4">
                <a:hueOff val="-892954"/>
                <a:satOff val="5380"/>
                <a:lumOff val="431"/>
                <a:alphaOff val="0"/>
                <a:shade val="93000"/>
                <a:satMod val="130000"/>
              </a:schemeClr>
            </a:gs>
            <a:gs pos="100000">
              <a:schemeClr val="accent4">
                <a:hueOff val="-892954"/>
                <a:satOff val="5380"/>
                <a:lumOff val="43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3934226" y="2849509"/>
        <a:ext cx="244283" cy="264512"/>
      </dsp:txXfrm>
    </dsp:sp>
    <dsp:sp modelId="{5820A8E4-2499-473B-AFBE-288E77C2FF93}">
      <dsp:nvSpPr>
        <dsp:cNvPr id="0" name=""/>
        <dsp:cNvSpPr/>
      </dsp:nvSpPr>
      <dsp:spPr>
        <a:xfrm>
          <a:off x="3403249" y="3373210"/>
          <a:ext cx="1306236" cy="1306236"/>
        </a:xfrm>
        <a:prstGeom prst="ellipse">
          <a:avLst/>
        </a:prstGeom>
        <a:solidFill>
          <a:srgbClr val="FF0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smtClean="0"/>
            <a:t>Empathy</a:t>
          </a:r>
          <a:endParaRPr lang="en-GB" sz="1200" b="1" kern="1200" dirty="0"/>
        </a:p>
      </dsp:txBody>
      <dsp:txXfrm>
        <a:off x="3594543" y="3564504"/>
        <a:ext cx="923648" cy="923648"/>
      </dsp:txXfrm>
    </dsp:sp>
    <dsp:sp modelId="{AC0B4019-B0B4-4AA9-AC5B-31B60629AE79}">
      <dsp:nvSpPr>
        <dsp:cNvPr id="0" name=""/>
        <dsp:cNvSpPr/>
      </dsp:nvSpPr>
      <dsp:spPr>
        <a:xfrm rot="9000000">
          <a:off x="3039702" y="4292132"/>
          <a:ext cx="348975" cy="440854"/>
        </a:xfrm>
        <a:prstGeom prst="rightArrow">
          <a:avLst>
            <a:gd name="adj1" fmla="val 60000"/>
            <a:gd name="adj2" fmla="val 50000"/>
          </a:avLst>
        </a:prstGeom>
        <a:gradFill rotWithShape="0">
          <a:gsLst>
            <a:gs pos="0">
              <a:schemeClr val="accent4">
                <a:hueOff val="-1785909"/>
                <a:satOff val="10760"/>
                <a:lumOff val="862"/>
                <a:alphaOff val="0"/>
                <a:shade val="51000"/>
                <a:satMod val="130000"/>
              </a:schemeClr>
            </a:gs>
            <a:gs pos="80000">
              <a:schemeClr val="accent4">
                <a:hueOff val="-1785909"/>
                <a:satOff val="10760"/>
                <a:lumOff val="862"/>
                <a:alphaOff val="0"/>
                <a:shade val="93000"/>
                <a:satMod val="130000"/>
              </a:schemeClr>
            </a:gs>
            <a:gs pos="100000">
              <a:schemeClr val="accent4">
                <a:hueOff val="-1785909"/>
                <a:satOff val="10760"/>
                <a:lumOff val="86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rot="10800000">
        <a:off x="3137381" y="4354130"/>
        <a:ext cx="244283" cy="264512"/>
      </dsp:txXfrm>
    </dsp:sp>
    <dsp:sp modelId="{2D080EDA-79C9-4CC8-99C6-72B9C6444340}">
      <dsp:nvSpPr>
        <dsp:cNvPr id="0" name=""/>
        <dsp:cNvSpPr/>
      </dsp:nvSpPr>
      <dsp:spPr>
        <a:xfrm>
          <a:off x="1701786" y="4355550"/>
          <a:ext cx="1306236" cy="1306236"/>
        </a:xfrm>
        <a:prstGeom prst="ellipse">
          <a:avLst/>
        </a:prstGeom>
        <a:gradFill rotWithShape="0">
          <a:gsLst>
            <a:gs pos="0">
              <a:schemeClr val="accent4">
                <a:hueOff val="-2678863"/>
                <a:satOff val="16139"/>
                <a:lumOff val="1294"/>
                <a:alphaOff val="0"/>
                <a:shade val="51000"/>
                <a:satMod val="130000"/>
              </a:schemeClr>
            </a:gs>
            <a:gs pos="80000">
              <a:schemeClr val="accent4">
                <a:hueOff val="-2678863"/>
                <a:satOff val="16139"/>
                <a:lumOff val="1294"/>
                <a:alphaOff val="0"/>
                <a:shade val="93000"/>
                <a:satMod val="130000"/>
              </a:schemeClr>
            </a:gs>
            <a:gs pos="100000">
              <a:schemeClr val="accent4">
                <a:hueOff val="-2678863"/>
                <a:satOff val="16139"/>
                <a:lumOff val="129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smtClean="0"/>
            <a:t>Openness to other cultures</a:t>
          </a:r>
          <a:endParaRPr lang="en-GB" sz="1200" b="1" kern="1200" dirty="0"/>
        </a:p>
      </dsp:txBody>
      <dsp:txXfrm>
        <a:off x="1893080" y="4546844"/>
        <a:ext cx="923648" cy="923648"/>
      </dsp:txXfrm>
    </dsp:sp>
    <dsp:sp modelId="{B0156383-AF69-4FDF-96A1-C0284808E0F4}">
      <dsp:nvSpPr>
        <dsp:cNvPr id="0" name=""/>
        <dsp:cNvSpPr/>
      </dsp:nvSpPr>
      <dsp:spPr>
        <a:xfrm rot="12600000">
          <a:off x="1338239" y="4302009"/>
          <a:ext cx="348975" cy="440854"/>
        </a:xfrm>
        <a:prstGeom prst="rightArrow">
          <a:avLst>
            <a:gd name="adj1" fmla="val 60000"/>
            <a:gd name="adj2" fmla="val 50000"/>
          </a:avLst>
        </a:prstGeom>
        <a:gradFill rotWithShape="0">
          <a:gsLst>
            <a:gs pos="0">
              <a:schemeClr val="accent4">
                <a:hueOff val="-2678863"/>
                <a:satOff val="16139"/>
                <a:lumOff val="1294"/>
                <a:alphaOff val="0"/>
                <a:shade val="51000"/>
                <a:satMod val="130000"/>
              </a:schemeClr>
            </a:gs>
            <a:gs pos="80000">
              <a:schemeClr val="accent4">
                <a:hueOff val="-2678863"/>
                <a:satOff val="16139"/>
                <a:lumOff val="1294"/>
                <a:alphaOff val="0"/>
                <a:shade val="93000"/>
                <a:satMod val="130000"/>
              </a:schemeClr>
            </a:gs>
            <a:gs pos="100000">
              <a:schemeClr val="accent4">
                <a:hueOff val="-2678863"/>
                <a:satOff val="16139"/>
                <a:lumOff val="129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rot="10800000">
        <a:off x="1435918" y="4416353"/>
        <a:ext cx="244283" cy="264512"/>
      </dsp:txXfrm>
    </dsp:sp>
    <dsp:sp modelId="{3091C1AD-9A75-4068-AB38-C0A80348247A}">
      <dsp:nvSpPr>
        <dsp:cNvPr id="0" name=""/>
        <dsp:cNvSpPr/>
      </dsp:nvSpPr>
      <dsp:spPr>
        <a:xfrm>
          <a:off x="323" y="3373210"/>
          <a:ext cx="1306236" cy="1306236"/>
        </a:xfrm>
        <a:prstGeom prst="ellipse">
          <a:avLst/>
        </a:prstGeom>
        <a:gradFill rotWithShape="0">
          <a:gsLst>
            <a:gs pos="0">
              <a:schemeClr val="accent4">
                <a:hueOff val="-3571817"/>
                <a:satOff val="21519"/>
                <a:lumOff val="1725"/>
                <a:alphaOff val="0"/>
                <a:shade val="51000"/>
                <a:satMod val="130000"/>
              </a:schemeClr>
            </a:gs>
            <a:gs pos="80000">
              <a:schemeClr val="accent4">
                <a:hueOff val="-3571817"/>
                <a:satOff val="21519"/>
                <a:lumOff val="1725"/>
                <a:alphaOff val="0"/>
                <a:shade val="93000"/>
                <a:satMod val="130000"/>
              </a:schemeClr>
            </a:gs>
            <a:gs pos="100000">
              <a:schemeClr val="accent4">
                <a:hueOff val="-3571817"/>
                <a:satOff val="21519"/>
                <a:lumOff val="172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smtClean="0"/>
            <a:t>Respect for cultural otherness</a:t>
          </a:r>
          <a:endParaRPr lang="en-GB" sz="1200" b="1" kern="1200" dirty="0"/>
        </a:p>
      </dsp:txBody>
      <dsp:txXfrm>
        <a:off x="191617" y="3564504"/>
        <a:ext cx="923648" cy="923648"/>
      </dsp:txXfrm>
    </dsp:sp>
    <dsp:sp modelId="{63DACEF4-2BEB-4CF3-B9C3-BDA3837E02E8}">
      <dsp:nvSpPr>
        <dsp:cNvPr id="0" name=""/>
        <dsp:cNvSpPr/>
      </dsp:nvSpPr>
      <dsp:spPr>
        <a:xfrm rot="16200000">
          <a:off x="478954" y="2833437"/>
          <a:ext cx="348975" cy="440854"/>
        </a:xfrm>
        <a:prstGeom prst="rightArrow">
          <a:avLst>
            <a:gd name="adj1" fmla="val 60000"/>
            <a:gd name="adj2" fmla="val 50000"/>
          </a:avLst>
        </a:prstGeom>
        <a:gradFill rotWithShape="0">
          <a:gsLst>
            <a:gs pos="0">
              <a:schemeClr val="accent4">
                <a:hueOff val="-3571817"/>
                <a:satOff val="21519"/>
                <a:lumOff val="1725"/>
                <a:alphaOff val="0"/>
                <a:shade val="51000"/>
                <a:satMod val="130000"/>
              </a:schemeClr>
            </a:gs>
            <a:gs pos="80000">
              <a:schemeClr val="accent4">
                <a:hueOff val="-3571817"/>
                <a:satOff val="21519"/>
                <a:lumOff val="1725"/>
                <a:alphaOff val="0"/>
                <a:shade val="93000"/>
                <a:satMod val="130000"/>
              </a:schemeClr>
            </a:gs>
            <a:gs pos="100000">
              <a:schemeClr val="accent4">
                <a:hueOff val="-3571817"/>
                <a:satOff val="21519"/>
                <a:lumOff val="172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531300" y="2973954"/>
        <a:ext cx="244283" cy="264512"/>
      </dsp:txXfrm>
    </dsp:sp>
    <dsp:sp modelId="{DCF4B0A1-B2C5-4615-BDAC-FAB3A2CD6B11}">
      <dsp:nvSpPr>
        <dsp:cNvPr id="0" name=""/>
        <dsp:cNvSpPr/>
      </dsp:nvSpPr>
      <dsp:spPr>
        <a:xfrm>
          <a:off x="323" y="1408530"/>
          <a:ext cx="1306236" cy="1306236"/>
        </a:xfrm>
        <a:prstGeom prst="ellipse">
          <a:avLst/>
        </a:prstGeom>
        <a:gradFill rotWithShape="0">
          <a:gsLst>
            <a:gs pos="0">
              <a:schemeClr val="accent4">
                <a:hueOff val="-4464771"/>
                <a:satOff val="26899"/>
                <a:lumOff val="2156"/>
                <a:alphaOff val="0"/>
                <a:shade val="51000"/>
                <a:satMod val="130000"/>
              </a:schemeClr>
            </a:gs>
            <a:gs pos="80000">
              <a:schemeClr val="accent4">
                <a:hueOff val="-4464771"/>
                <a:satOff val="26899"/>
                <a:lumOff val="2156"/>
                <a:alphaOff val="0"/>
                <a:shade val="93000"/>
                <a:satMod val="130000"/>
              </a:schemeClr>
            </a:gs>
            <a:gs pos="100000">
              <a:schemeClr val="accent4">
                <a:hueOff val="-4464771"/>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err="1" smtClean="0"/>
            <a:t>Respon-sibility</a:t>
          </a:r>
          <a:endParaRPr lang="en-GB" sz="1200" b="1" kern="1200" dirty="0"/>
        </a:p>
      </dsp:txBody>
      <dsp:txXfrm>
        <a:off x="191617" y="1599824"/>
        <a:ext cx="923648" cy="923648"/>
      </dsp:txXfrm>
    </dsp:sp>
    <dsp:sp modelId="{5729918D-4C13-490C-93CF-E8C39E4EA210}">
      <dsp:nvSpPr>
        <dsp:cNvPr id="0" name=""/>
        <dsp:cNvSpPr/>
      </dsp:nvSpPr>
      <dsp:spPr>
        <a:xfrm rot="19800000">
          <a:off x="1318973" y="1358366"/>
          <a:ext cx="341594" cy="440854"/>
        </a:xfrm>
        <a:prstGeom prst="rightArrow">
          <a:avLst>
            <a:gd name="adj1" fmla="val 60000"/>
            <a:gd name="adj2" fmla="val 50000"/>
          </a:avLst>
        </a:prstGeom>
        <a:gradFill rotWithShape="0">
          <a:gsLst>
            <a:gs pos="0">
              <a:schemeClr val="accent4">
                <a:hueOff val="-4464771"/>
                <a:satOff val="26899"/>
                <a:lumOff val="2156"/>
                <a:alphaOff val="0"/>
                <a:shade val="51000"/>
                <a:satMod val="130000"/>
              </a:schemeClr>
            </a:gs>
            <a:gs pos="80000">
              <a:schemeClr val="accent4">
                <a:hueOff val="-4464771"/>
                <a:satOff val="26899"/>
                <a:lumOff val="2156"/>
                <a:alphaOff val="0"/>
                <a:shade val="93000"/>
                <a:satMod val="130000"/>
              </a:schemeClr>
            </a:gs>
            <a:gs pos="100000">
              <a:schemeClr val="accent4">
                <a:hueOff val="-4464771"/>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1325838" y="1472157"/>
        <a:ext cx="239116" cy="26451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CA312A-ACEC-45E0-A13A-337610106C19}">
      <dsp:nvSpPr>
        <dsp:cNvPr id="0" name=""/>
        <dsp:cNvSpPr/>
      </dsp:nvSpPr>
      <dsp:spPr>
        <a:xfrm>
          <a:off x="1683016" y="426190"/>
          <a:ext cx="1343777" cy="1306236"/>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GB" sz="1000" b="1" kern="1200" dirty="0" smtClean="0"/>
            <a:t>Knowing and understanding intercultural issues</a:t>
          </a:r>
          <a:endParaRPr lang="en-GB" sz="1000" b="1" kern="1200" dirty="0"/>
        </a:p>
      </dsp:txBody>
      <dsp:txXfrm>
        <a:off x="1879808" y="617484"/>
        <a:ext cx="950193" cy="923648"/>
      </dsp:txXfrm>
    </dsp:sp>
    <dsp:sp modelId="{85CCD21B-022A-4ADA-8A9F-4197D05C141E}">
      <dsp:nvSpPr>
        <dsp:cNvPr id="0" name=""/>
        <dsp:cNvSpPr/>
      </dsp:nvSpPr>
      <dsp:spPr>
        <a:xfrm rot="1800000">
          <a:off x="3032497" y="1348698"/>
          <a:ext cx="341594" cy="440854"/>
        </a:xfrm>
        <a:prstGeom prst="rightArrow">
          <a:avLst>
            <a:gd name="adj1" fmla="val 60000"/>
            <a:gd name="adj2" fmla="val 5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3039362" y="1411250"/>
        <a:ext cx="239116" cy="264512"/>
      </dsp:txXfrm>
    </dsp:sp>
    <dsp:sp modelId="{25E81369-495E-4601-9129-6DCA9755F2F6}">
      <dsp:nvSpPr>
        <dsp:cNvPr id="0" name=""/>
        <dsp:cNvSpPr/>
      </dsp:nvSpPr>
      <dsp:spPr>
        <a:xfrm>
          <a:off x="3403249" y="1408530"/>
          <a:ext cx="1306236" cy="1306236"/>
        </a:xfrm>
        <a:prstGeom prst="ellipse">
          <a:avLst/>
        </a:prstGeom>
        <a:gradFill rotWithShape="0">
          <a:gsLst>
            <a:gs pos="0">
              <a:schemeClr val="accent4">
                <a:hueOff val="-892954"/>
                <a:satOff val="5380"/>
                <a:lumOff val="431"/>
                <a:alphaOff val="0"/>
                <a:shade val="51000"/>
                <a:satMod val="130000"/>
              </a:schemeClr>
            </a:gs>
            <a:gs pos="80000">
              <a:schemeClr val="accent4">
                <a:hueOff val="-892954"/>
                <a:satOff val="5380"/>
                <a:lumOff val="431"/>
                <a:alphaOff val="0"/>
                <a:shade val="93000"/>
                <a:satMod val="130000"/>
              </a:schemeClr>
            </a:gs>
            <a:gs pos="100000">
              <a:schemeClr val="accent4">
                <a:hueOff val="-892954"/>
                <a:satOff val="5380"/>
                <a:lumOff val="43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smtClean="0"/>
            <a:t>Interacting respectfully </a:t>
          </a:r>
          <a:endParaRPr lang="en-GB" sz="1200" b="1" kern="1200" dirty="0"/>
        </a:p>
      </dsp:txBody>
      <dsp:txXfrm>
        <a:off x="3594543" y="1599824"/>
        <a:ext cx="923648" cy="923648"/>
      </dsp:txXfrm>
    </dsp:sp>
    <dsp:sp modelId="{A452AAA8-D0D8-4098-B8DA-22224ADBBBF6}">
      <dsp:nvSpPr>
        <dsp:cNvPr id="0" name=""/>
        <dsp:cNvSpPr/>
      </dsp:nvSpPr>
      <dsp:spPr>
        <a:xfrm rot="5400000">
          <a:off x="3881880" y="2813684"/>
          <a:ext cx="348975" cy="440854"/>
        </a:xfrm>
        <a:prstGeom prst="rightArrow">
          <a:avLst>
            <a:gd name="adj1" fmla="val 60000"/>
            <a:gd name="adj2" fmla="val 50000"/>
          </a:avLst>
        </a:prstGeom>
        <a:gradFill rotWithShape="0">
          <a:gsLst>
            <a:gs pos="0">
              <a:schemeClr val="accent4">
                <a:hueOff val="-892954"/>
                <a:satOff val="5380"/>
                <a:lumOff val="431"/>
                <a:alphaOff val="0"/>
                <a:shade val="51000"/>
                <a:satMod val="130000"/>
              </a:schemeClr>
            </a:gs>
            <a:gs pos="80000">
              <a:schemeClr val="accent4">
                <a:hueOff val="-892954"/>
                <a:satOff val="5380"/>
                <a:lumOff val="431"/>
                <a:alphaOff val="0"/>
                <a:shade val="93000"/>
                <a:satMod val="130000"/>
              </a:schemeClr>
            </a:gs>
            <a:gs pos="100000">
              <a:schemeClr val="accent4">
                <a:hueOff val="-892954"/>
                <a:satOff val="5380"/>
                <a:lumOff val="43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3934226" y="2849509"/>
        <a:ext cx="244283" cy="264512"/>
      </dsp:txXfrm>
    </dsp:sp>
    <dsp:sp modelId="{5820A8E4-2499-473B-AFBE-288E77C2FF93}">
      <dsp:nvSpPr>
        <dsp:cNvPr id="0" name=""/>
        <dsp:cNvSpPr/>
      </dsp:nvSpPr>
      <dsp:spPr>
        <a:xfrm>
          <a:off x="3403249" y="3373210"/>
          <a:ext cx="1306236" cy="1306236"/>
        </a:xfrm>
        <a:prstGeom prst="ellipse">
          <a:avLst/>
        </a:prstGeom>
        <a:gradFill rotWithShape="0">
          <a:gsLst>
            <a:gs pos="0">
              <a:schemeClr val="accent4">
                <a:hueOff val="-1785909"/>
                <a:satOff val="10760"/>
                <a:lumOff val="862"/>
                <a:alphaOff val="0"/>
                <a:shade val="51000"/>
                <a:satMod val="130000"/>
              </a:schemeClr>
            </a:gs>
            <a:gs pos="80000">
              <a:schemeClr val="accent4">
                <a:hueOff val="-1785909"/>
                <a:satOff val="10760"/>
                <a:lumOff val="862"/>
                <a:alphaOff val="0"/>
                <a:shade val="93000"/>
                <a:satMod val="130000"/>
              </a:schemeClr>
            </a:gs>
            <a:gs pos="100000">
              <a:schemeClr val="accent4">
                <a:hueOff val="-1785909"/>
                <a:satOff val="10760"/>
                <a:lumOff val="86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smtClean="0"/>
            <a:t>Empathy</a:t>
          </a:r>
          <a:endParaRPr lang="en-GB" sz="1200" b="1" kern="1200" dirty="0"/>
        </a:p>
      </dsp:txBody>
      <dsp:txXfrm>
        <a:off x="3594543" y="3564504"/>
        <a:ext cx="923648" cy="923648"/>
      </dsp:txXfrm>
    </dsp:sp>
    <dsp:sp modelId="{AC0B4019-B0B4-4AA9-AC5B-31B60629AE79}">
      <dsp:nvSpPr>
        <dsp:cNvPr id="0" name=""/>
        <dsp:cNvSpPr/>
      </dsp:nvSpPr>
      <dsp:spPr>
        <a:xfrm rot="9000000">
          <a:off x="3039702" y="4292132"/>
          <a:ext cx="348975" cy="440854"/>
        </a:xfrm>
        <a:prstGeom prst="rightArrow">
          <a:avLst>
            <a:gd name="adj1" fmla="val 60000"/>
            <a:gd name="adj2" fmla="val 50000"/>
          </a:avLst>
        </a:prstGeom>
        <a:gradFill rotWithShape="0">
          <a:gsLst>
            <a:gs pos="0">
              <a:schemeClr val="accent4">
                <a:hueOff val="-1785909"/>
                <a:satOff val="10760"/>
                <a:lumOff val="862"/>
                <a:alphaOff val="0"/>
                <a:shade val="51000"/>
                <a:satMod val="130000"/>
              </a:schemeClr>
            </a:gs>
            <a:gs pos="80000">
              <a:schemeClr val="accent4">
                <a:hueOff val="-1785909"/>
                <a:satOff val="10760"/>
                <a:lumOff val="862"/>
                <a:alphaOff val="0"/>
                <a:shade val="93000"/>
                <a:satMod val="130000"/>
              </a:schemeClr>
            </a:gs>
            <a:gs pos="100000">
              <a:schemeClr val="accent4">
                <a:hueOff val="-1785909"/>
                <a:satOff val="10760"/>
                <a:lumOff val="86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rot="10800000">
        <a:off x="3137381" y="4354130"/>
        <a:ext cx="244283" cy="264512"/>
      </dsp:txXfrm>
    </dsp:sp>
    <dsp:sp modelId="{2D080EDA-79C9-4CC8-99C6-72B9C6444340}">
      <dsp:nvSpPr>
        <dsp:cNvPr id="0" name=""/>
        <dsp:cNvSpPr/>
      </dsp:nvSpPr>
      <dsp:spPr>
        <a:xfrm>
          <a:off x="1701786" y="4355550"/>
          <a:ext cx="1306236" cy="1306236"/>
        </a:xfrm>
        <a:prstGeom prst="ellipse">
          <a:avLst/>
        </a:prstGeom>
        <a:solidFill>
          <a:srgbClr val="FF0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smtClean="0"/>
            <a:t>Openness to other cultures</a:t>
          </a:r>
          <a:endParaRPr lang="en-GB" sz="1200" b="1" kern="1200" dirty="0"/>
        </a:p>
      </dsp:txBody>
      <dsp:txXfrm>
        <a:off x="1893080" y="4546844"/>
        <a:ext cx="923648" cy="923648"/>
      </dsp:txXfrm>
    </dsp:sp>
    <dsp:sp modelId="{B0156383-AF69-4FDF-96A1-C0284808E0F4}">
      <dsp:nvSpPr>
        <dsp:cNvPr id="0" name=""/>
        <dsp:cNvSpPr/>
      </dsp:nvSpPr>
      <dsp:spPr>
        <a:xfrm rot="12600000">
          <a:off x="1338239" y="4302009"/>
          <a:ext cx="348975" cy="440854"/>
        </a:xfrm>
        <a:prstGeom prst="rightArrow">
          <a:avLst>
            <a:gd name="adj1" fmla="val 60000"/>
            <a:gd name="adj2" fmla="val 50000"/>
          </a:avLst>
        </a:prstGeom>
        <a:gradFill rotWithShape="0">
          <a:gsLst>
            <a:gs pos="0">
              <a:schemeClr val="accent4">
                <a:hueOff val="-2678863"/>
                <a:satOff val="16139"/>
                <a:lumOff val="1294"/>
                <a:alphaOff val="0"/>
                <a:shade val="51000"/>
                <a:satMod val="130000"/>
              </a:schemeClr>
            </a:gs>
            <a:gs pos="80000">
              <a:schemeClr val="accent4">
                <a:hueOff val="-2678863"/>
                <a:satOff val="16139"/>
                <a:lumOff val="1294"/>
                <a:alphaOff val="0"/>
                <a:shade val="93000"/>
                <a:satMod val="130000"/>
              </a:schemeClr>
            </a:gs>
            <a:gs pos="100000">
              <a:schemeClr val="accent4">
                <a:hueOff val="-2678863"/>
                <a:satOff val="16139"/>
                <a:lumOff val="129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rot="10800000">
        <a:off x="1435918" y="4416353"/>
        <a:ext cx="244283" cy="264512"/>
      </dsp:txXfrm>
    </dsp:sp>
    <dsp:sp modelId="{16E809F1-9293-479A-8C37-B016662EBE50}">
      <dsp:nvSpPr>
        <dsp:cNvPr id="0" name=""/>
        <dsp:cNvSpPr/>
      </dsp:nvSpPr>
      <dsp:spPr>
        <a:xfrm>
          <a:off x="323" y="3373210"/>
          <a:ext cx="1306236" cy="1306236"/>
        </a:xfrm>
        <a:prstGeom prst="ellipse">
          <a:avLst/>
        </a:prstGeom>
        <a:gradFill rotWithShape="0">
          <a:gsLst>
            <a:gs pos="0">
              <a:schemeClr val="accent4">
                <a:hueOff val="-3571817"/>
                <a:satOff val="21519"/>
                <a:lumOff val="1725"/>
                <a:alphaOff val="0"/>
                <a:shade val="51000"/>
                <a:satMod val="130000"/>
              </a:schemeClr>
            </a:gs>
            <a:gs pos="80000">
              <a:schemeClr val="accent4">
                <a:hueOff val="-3571817"/>
                <a:satOff val="21519"/>
                <a:lumOff val="1725"/>
                <a:alphaOff val="0"/>
                <a:shade val="93000"/>
                <a:satMod val="130000"/>
              </a:schemeClr>
            </a:gs>
            <a:gs pos="100000">
              <a:schemeClr val="accent4">
                <a:hueOff val="-3571817"/>
                <a:satOff val="21519"/>
                <a:lumOff val="172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smtClean="0"/>
            <a:t>Respect for cultural otherness</a:t>
          </a:r>
          <a:endParaRPr lang="en-GB" sz="1200" b="1" kern="1200" dirty="0"/>
        </a:p>
      </dsp:txBody>
      <dsp:txXfrm>
        <a:off x="191617" y="3564504"/>
        <a:ext cx="923648" cy="923648"/>
      </dsp:txXfrm>
    </dsp:sp>
    <dsp:sp modelId="{CB6F61DC-33A1-4747-9818-1A2F241516B9}">
      <dsp:nvSpPr>
        <dsp:cNvPr id="0" name=""/>
        <dsp:cNvSpPr/>
      </dsp:nvSpPr>
      <dsp:spPr>
        <a:xfrm rot="16200000">
          <a:off x="478954" y="2833437"/>
          <a:ext cx="348975" cy="440854"/>
        </a:xfrm>
        <a:prstGeom prst="rightArrow">
          <a:avLst>
            <a:gd name="adj1" fmla="val 60000"/>
            <a:gd name="adj2" fmla="val 50000"/>
          </a:avLst>
        </a:prstGeom>
        <a:gradFill rotWithShape="0">
          <a:gsLst>
            <a:gs pos="0">
              <a:schemeClr val="accent4">
                <a:hueOff val="-3571817"/>
                <a:satOff val="21519"/>
                <a:lumOff val="1725"/>
                <a:alphaOff val="0"/>
                <a:shade val="51000"/>
                <a:satMod val="130000"/>
              </a:schemeClr>
            </a:gs>
            <a:gs pos="80000">
              <a:schemeClr val="accent4">
                <a:hueOff val="-3571817"/>
                <a:satOff val="21519"/>
                <a:lumOff val="1725"/>
                <a:alphaOff val="0"/>
                <a:shade val="93000"/>
                <a:satMod val="130000"/>
              </a:schemeClr>
            </a:gs>
            <a:gs pos="100000">
              <a:schemeClr val="accent4">
                <a:hueOff val="-3571817"/>
                <a:satOff val="21519"/>
                <a:lumOff val="172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531300" y="2973954"/>
        <a:ext cx="244283" cy="264512"/>
      </dsp:txXfrm>
    </dsp:sp>
    <dsp:sp modelId="{DCF4B0A1-B2C5-4615-BDAC-FAB3A2CD6B11}">
      <dsp:nvSpPr>
        <dsp:cNvPr id="0" name=""/>
        <dsp:cNvSpPr/>
      </dsp:nvSpPr>
      <dsp:spPr>
        <a:xfrm>
          <a:off x="323" y="1408530"/>
          <a:ext cx="1306236" cy="1306236"/>
        </a:xfrm>
        <a:prstGeom prst="ellipse">
          <a:avLst/>
        </a:prstGeom>
        <a:gradFill rotWithShape="0">
          <a:gsLst>
            <a:gs pos="0">
              <a:schemeClr val="accent4">
                <a:hueOff val="-4464771"/>
                <a:satOff val="26899"/>
                <a:lumOff val="2156"/>
                <a:alphaOff val="0"/>
                <a:shade val="51000"/>
                <a:satMod val="130000"/>
              </a:schemeClr>
            </a:gs>
            <a:gs pos="80000">
              <a:schemeClr val="accent4">
                <a:hueOff val="-4464771"/>
                <a:satOff val="26899"/>
                <a:lumOff val="2156"/>
                <a:alphaOff val="0"/>
                <a:shade val="93000"/>
                <a:satMod val="130000"/>
              </a:schemeClr>
            </a:gs>
            <a:gs pos="100000">
              <a:schemeClr val="accent4">
                <a:hueOff val="-4464771"/>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err="1" smtClean="0"/>
            <a:t>Respon-sibility</a:t>
          </a:r>
          <a:endParaRPr lang="en-GB" sz="1200" b="1" kern="1200" dirty="0"/>
        </a:p>
      </dsp:txBody>
      <dsp:txXfrm>
        <a:off x="191617" y="1599824"/>
        <a:ext cx="923648" cy="923648"/>
      </dsp:txXfrm>
    </dsp:sp>
    <dsp:sp modelId="{5729918D-4C13-490C-93CF-E8C39E4EA210}">
      <dsp:nvSpPr>
        <dsp:cNvPr id="0" name=""/>
        <dsp:cNvSpPr/>
      </dsp:nvSpPr>
      <dsp:spPr>
        <a:xfrm rot="19800000">
          <a:off x="1318973" y="1358366"/>
          <a:ext cx="341594" cy="440854"/>
        </a:xfrm>
        <a:prstGeom prst="rightArrow">
          <a:avLst>
            <a:gd name="adj1" fmla="val 60000"/>
            <a:gd name="adj2" fmla="val 50000"/>
          </a:avLst>
        </a:prstGeom>
        <a:gradFill rotWithShape="0">
          <a:gsLst>
            <a:gs pos="0">
              <a:schemeClr val="accent4">
                <a:hueOff val="-4464771"/>
                <a:satOff val="26899"/>
                <a:lumOff val="2156"/>
                <a:alphaOff val="0"/>
                <a:shade val="51000"/>
                <a:satMod val="130000"/>
              </a:schemeClr>
            </a:gs>
            <a:gs pos="80000">
              <a:schemeClr val="accent4">
                <a:hueOff val="-4464771"/>
                <a:satOff val="26899"/>
                <a:lumOff val="2156"/>
                <a:alphaOff val="0"/>
                <a:shade val="93000"/>
                <a:satMod val="130000"/>
              </a:schemeClr>
            </a:gs>
            <a:gs pos="100000">
              <a:schemeClr val="accent4">
                <a:hueOff val="-4464771"/>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1325838" y="1472157"/>
        <a:ext cx="239116" cy="26451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CA312A-ACEC-45E0-A13A-337610106C19}">
      <dsp:nvSpPr>
        <dsp:cNvPr id="0" name=""/>
        <dsp:cNvSpPr/>
      </dsp:nvSpPr>
      <dsp:spPr>
        <a:xfrm>
          <a:off x="1683016" y="426190"/>
          <a:ext cx="1343777" cy="1306236"/>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GB" sz="1000" b="1" kern="1200" dirty="0" smtClean="0"/>
            <a:t>Knowing and understanding intercultural issues</a:t>
          </a:r>
          <a:endParaRPr lang="en-GB" sz="1000" b="1" kern="1200" dirty="0"/>
        </a:p>
      </dsp:txBody>
      <dsp:txXfrm>
        <a:off x="1879808" y="617484"/>
        <a:ext cx="950193" cy="923648"/>
      </dsp:txXfrm>
    </dsp:sp>
    <dsp:sp modelId="{85CCD21B-022A-4ADA-8A9F-4197D05C141E}">
      <dsp:nvSpPr>
        <dsp:cNvPr id="0" name=""/>
        <dsp:cNvSpPr/>
      </dsp:nvSpPr>
      <dsp:spPr>
        <a:xfrm rot="1800000">
          <a:off x="3032497" y="1348698"/>
          <a:ext cx="341594" cy="440854"/>
        </a:xfrm>
        <a:prstGeom prst="rightArrow">
          <a:avLst>
            <a:gd name="adj1" fmla="val 60000"/>
            <a:gd name="adj2" fmla="val 5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3039362" y="1411250"/>
        <a:ext cx="239116" cy="264512"/>
      </dsp:txXfrm>
    </dsp:sp>
    <dsp:sp modelId="{25E81369-495E-4601-9129-6DCA9755F2F6}">
      <dsp:nvSpPr>
        <dsp:cNvPr id="0" name=""/>
        <dsp:cNvSpPr/>
      </dsp:nvSpPr>
      <dsp:spPr>
        <a:xfrm>
          <a:off x="3403249" y="1408530"/>
          <a:ext cx="1306236" cy="1306236"/>
        </a:xfrm>
        <a:prstGeom prst="ellipse">
          <a:avLst/>
        </a:prstGeom>
        <a:gradFill rotWithShape="0">
          <a:gsLst>
            <a:gs pos="0">
              <a:schemeClr val="accent4">
                <a:hueOff val="-892954"/>
                <a:satOff val="5380"/>
                <a:lumOff val="431"/>
                <a:alphaOff val="0"/>
                <a:shade val="51000"/>
                <a:satMod val="130000"/>
              </a:schemeClr>
            </a:gs>
            <a:gs pos="80000">
              <a:schemeClr val="accent4">
                <a:hueOff val="-892954"/>
                <a:satOff val="5380"/>
                <a:lumOff val="431"/>
                <a:alphaOff val="0"/>
                <a:shade val="93000"/>
                <a:satMod val="130000"/>
              </a:schemeClr>
            </a:gs>
            <a:gs pos="100000">
              <a:schemeClr val="accent4">
                <a:hueOff val="-892954"/>
                <a:satOff val="5380"/>
                <a:lumOff val="43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smtClean="0"/>
            <a:t>Interacting respectfully </a:t>
          </a:r>
          <a:endParaRPr lang="en-GB" sz="1200" b="1" kern="1200" dirty="0"/>
        </a:p>
      </dsp:txBody>
      <dsp:txXfrm>
        <a:off x="3594543" y="1599824"/>
        <a:ext cx="923648" cy="923648"/>
      </dsp:txXfrm>
    </dsp:sp>
    <dsp:sp modelId="{A452AAA8-D0D8-4098-B8DA-22224ADBBBF6}">
      <dsp:nvSpPr>
        <dsp:cNvPr id="0" name=""/>
        <dsp:cNvSpPr/>
      </dsp:nvSpPr>
      <dsp:spPr>
        <a:xfrm rot="5400000">
          <a:off x="3881880" y="2813684"/>
          <a:ext cx="348975" cy="440854"/>
        </a:xfrm>
        <a:prstGeom prst="rightArrow">
          <a:avLst>
            <a:gd name="adj1" fmla="val 60000"/>
            <a:gd name="adj2" fmla="val 50000"/>
          </a:avLst>
        </a:prstGeom>
        <a:gradFill rotWithShape="0">
          <a:gsLst>
            <a:gs pos="0">
              <a:schemeClr val="accent4">
                <a:hueOff val="-892954"/>
                <a:satOff val="5380"/>
                <a:lumOff val="431"/>
                <a:alphaOff val="0"/>
                <a:shade val="51000"/>
                <a:satMod val="130000"/>
              </a:schemeClr>
            </a:gs>
            <a:gs pos="80000">
              <a:schemeClr val="accent4">
                <a:hueOff val="-892954"/>
                <a:satOff val="5380"/>
                <a:lumOff val="431"/>
                <a:alphaOff val="0"/>
                <a:shade val="93000"/>
                <a:satMod val="130000"/>
              </a:schemeClr>
            </a:gs>
            <a:gs pos="100000">
              <a:schemeClr val="accent4">
                <a:hueOff val="-892954"/>
                <a:satOff val="5380"/>
                <a:lumOff val="43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3934226" y="2849509"/>
        <a:ext cx="244283" cy="264512"/>
      </dsp:txXfrm>
    </dsp:sp>
    <dsp:sp modelId="{5820A8E4-2499-473B-AFBE-288E77C2FF93}">
      <dsp:nvSpPr>
        <dsp:cNvPr id="0" name=""/>
        <dsp:cNvSpPr/>
      </dsp:nvSpPr>
      <dsp:spPr>
        <a:xfrm>
          <a:off x="3403249" y="3373210"/>
          <a:ext cx="1306236" cy="1306236"/>
        </a:xfrm>
        <a:prstGeom prst="ellipse">
          <a:avLst/>
        </a:prstGeom>
        <a:gradFill rotWithShape="0">
          <a:gsLst>
            <a:gs pos="0">
              <a:schemeClr val="accent4">
                <a:hueOff val="-1785909"/>
                <a:satOff val="10760"/>
                <a:lumOff val="862"/>
                <a:alphaOff val="0"/>
                <a:shade val="51000"/>
                <a:satMod val="130000"/>
              </a:schemeClr>
            </a:gs>
            <a:gs pos="80000">
              <a:schemeClr val="accent4">
                <a:hueOff val="-1785909"/>
                <a:satOff val="10760"/>
                <a:lumOff val="862"/>
                <a:alphaOff val="0"/>
                <a:shade val="93000"/>
                <a:satMod val="130000"/>
              </a:schemeClr>
            </a:gs>
            <a:gs pos="100000">
              <a:schemeClr val="accent4">
                <a:hueOff val="-1785909"/>
                <a:satOff val="10760"/>
                <a:lumOff val="86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smtClean="0"/>
            <a:t>Empathy</a:t>
          </a:r>
          <a:endParaRPr lang="en-GB" sz="1200" b="1" kern="1200" dirty="0"/>
        </a:p>
      </dsp:txBody>
      <dsp:txXfrm>
        <a:off x="3594543" y="3564504"/>
        <a:ext cx="923648" cy="923648"/>
      </dsp:txXfrm>
    </dsp:sp>
    <dsp:sp modelId="{AC0B4019-B0B4-4AA9-AC5B-31B60629AE79}">
      <dsp:nvSpPr>
        <dsp:cNvPr id="0" name=""/>
        <dsp:cNvSpPr/>
      </dsp:nvSpPr>
      <dsp:spPr>
        <a:xfrm rot="9000000">
          <a:off x="3039702" y="4292132"/>
          <a:ext cx="348975" cy="440854"/>
        </a:xfrm>
        <a:prstGeom prst="rightArrow">
          <a:avLst>
            <a:gd name="adj1" fmla="val 60000"/>
            <a:gd name="adj2" fmla="val 50000"/>
          </a:avLst>
        </a:prstGeom>
        <a:gradFill rotWithShape="0">
          <a:gsLst>
            <a:gs pos="0">
              <a:schemeClr val="accent4">
                <a:hueOff val="-1785909"/>
                <a:satOff val="10760"/>
                <a:lumOff val="862"/>
                <a:alphaOff val="0"/>
                <a:shade val="51000"/>
                <a:satMod val="130000"/>
              </a:schemeClr>
            </a:gs>
            <a:gs pos="80000">
              <a:schemeClr val="accent4">
                <a:hueOff val="-1785909"/>
                <a:satOff val="10760"/>
                <a:lumOff val="862"/>
                <a:alphaOff val="0"/>
                <a:shade val="93000"/>
                <a:satMod val="130000"/>
              </a:schemeClr>
            </a:gs>
            <a:gs pos="100000">
              <a:schemeClr val="accent4">
                <a:hueOff val="-1785909"/>
                <a:satOff val="10760"/>
                <a:lumOff val="86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rot="10800000">
        <a:off x="3137381" y="4354130"/>
        <a:ext cx="244283" cy="264512"/>
      </dsp:txXfrm>
    </dsp:sp>
    <dsp:sp modelId="{2D080EDA-79C9-4CC8-99C6-72B9C6444340}">
      <dsp:nvSpPr>
        <dsp:cNvPr id="0" name=""/>
        <dsp:cNvSpPr/>
      </dsp:nvSpPr>
      <dsp:spPr>
        <a:xfrm>
          <a:off x="1701786" y="4355550"/>
          <a:ext cx="1306236" cy="1306236"/>
        </a:xfrm>
        <a:prstGeom prst="ellipse">
          <a:avLst/>
        </a:prstGeom>
        <a:gradFill rotWithShape="0">
          <a:gsLst>
            <a:gs pos="0">
              <a:schemeClr val="accent4">
                <a:hueOff val="-2678863"/>
                <a:satOff val="16139"/>
                <a:lumOff val="1294"/>
                <a:alphaOff val="0"/>
                <a:shade val="51000"/>
                <a:satMod val="130000"/>
              </a:schemeClr>
            </a:gs>
            <a:gs pos="80000">
              <a:schemeClr val="accent4">
                <a:hueOff val="-2678863"/>
                <a:satOff val="16139"/>
                <a:lumOff val="1294"/>
                <a:alphaOff val="0"/>
                <a:shade val="93000"/>
                <a:satMod val="130000"/>
              </a:schemeClr>
            </a:gs>
            <a:gs pos="100000">
              <a:schemeClr val="accent4">
                <a:hueOff val="-2678863"/>
                <a:satOff val="16139"/>
                <a:lumOff val="129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smtClean="0"/>
            <a:t>Openness to other cultures</a:t>
          </a:r>
          <a:endParaRPr lang="en-GB" sz="1200" b="1" kern="1200" dirty="0"/>
        </a:p>
      </dsp:txBody>
      <dsp:txXfrm>
        <a:off x="1893080" y="4546844"/>
        <a:ext cx="923648" cy="923648"/>
      </dsp:txXfrm>
    </dsp:sp>
    <dsp:sp modelId="{B0156383-AF69-4FDF-96A1-C0284808E0F4}">
      <dsp:nvSpPr>
        <dsp:cNvPr id="0" name=""/>
        <dsp:cNvSpPr/>
      </dsp:nvSpPr>
      <dsp:spPr>
        <a:xfrm rot="12600000">
          <a:off x="1338239" y="4302009"/>
          <a:ext cx="348975" cy="440854"/>
        </a:xfrm>
        <a:prstGeom prst="rightArrow">
          <a:avLst>
            <a:gd name="adj1" fmla="val 60000"/>
            <a:gd name="adj2" fmla="val 50000"/>
          </a:avLst>
        </a:prstGeom>
        <a:gradFill rotWithShape="0">
          <a:gsLst>
            <a:gs pos="0">
              <a:schemeClr val="accent4">
                <a:hueOff val="-2678863"/>
                <a:satOff val="16139"/>
                <a:lumOff val="1294"/>
                <a:alphaOff val="0"/>
                <a:shade val="51000"/>
                <a:satMod val="130000"/>
              </a:schemeClr>
            </a:gs>
            <a:gs pos="80000">
              <a:schemeClr val="accent4">
                <a:hueOff val="-2678863"/>
                <a:satOff val="16139"/>
                <a:lumOff val="1294"/>
                <a:alphaOff val="0"/>
                <a:shade val="93000"/>
                <a:satMod val="130000"/>
              </a:schemeClr>
            </a:gs>
            <a:gs pos="100000">
              <a:schemeClr val="accent4">
                <a:hueOff val="-2678863"/>
                <a:satOff val="16139"/>
                <a:lumOff val="129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rot="10800000">
        <a:off x="1435918" y="4416353"/>
        <a:ext cx="244283" cy="264512"/>
      </dsp:txXfrm>
    </dsp:sp>
    <dsp:sp modelId="{16E809F1-9293-479A-8C37-B016662EBE50}">
      <dsp:nvSpPr>
        <dsp:cNvPr id="0" name=""/>
        <dsp:cNvSpPr/>
      </dsp:nvSpPr>
      <dsp:spPr>
        <a:xfrm>
          <a:off x="323" y="3373210"/>
          <a:ext cx="1306236" cy="1306236"/>
        </a:xfrm>
        <a:prstGeom prst="ellipse">
          <a:avLst/>
        </a:prstGeom>
        <a:solidFill>
          <a:srgbClr val="FF0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smtClean="0"/>
            <a:t>Respect for cultural otherness</a:t>
          </a:r>
          <a:endParaRPr lang="en-GB" sz="1200" b="1" kern="1200" dirty="0"/>
        </a:p>
      </dsp:txBody>
      <dsp:txXfrm>
        <a:off x="191617" y="3564504"/>
        <a:ext cx="923648" cy="923648"/>
      </dsp:txXfrm>
    </dsp:sp>
    <dsp:sp modelId="{CB6F61DC-33A1-4747-9818-1A2F241516B9}">
      <dsp:nvSpPr>
        <dsp:cNvPr id="0" name=""/>
        <dsp:cNvSpPr/>
      </dsp:nvSpPr>
      <dsp:spPr>
        <a:xfrm rot="16200000">
          <a:off x="478954" y="2833437"/>
          <a:ext cx="348975" cy="440854"/>
        </a:xfrm>
        <a:prstGeom prst="rightArrow">
          <a:avLst>
            <a:gd name="adj1" fmla="val 60000"/>
            <a:gd name="adj2" fmla="val 50000"/>
          </a:avLst>
        </a:prstGeom>
        <a:gradFill rotWithShape="0">
          <a:gsLst>
            <a:gs pos="0">
              <a:schemeClr val="accent4">
                <a:hueOff val="-3571817"/>
                <a:satOff val="21519"/>
                <a:lumOff val="1725"/>
                <a:alphaOff val="0"/>
                <a:shade val="51000"/>
                <a:satMod val="130000"/>
              </a:schemeClr>
            </a:gs>
            <a:gs pos="80000">
              <a:schemeClr val="accent4">
                <a:hueOff val="-3571817"/>
                <a:satOff val="21519"/>
                <a:lumOff val="1725"/>
                <a:alphaOff val="0"/>
                <a:shade val="93000"/>
                <a:satMod val="130000"/>
              </a:schemeClr>
            </a:gs>
            <a:gs pos="100000">
              <a:schemeClr val="accent4">
                <a:hueOff val="-3571817"/>
                <a:satOff val="21519"/>
                <a:lumOff val="172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531300" y="2973954"/>
        <a:ext cx="244283" cy="264512"/>
      </dsp:txXfrm>
    </dsp:sp>
    <dsp:sp modelId="{DCF4B0A1-B2C5-4615-BDAC-FAB3A2CD6B11}">
      <dsp:nvSpPr>
        <dsp:cNvPr id="0" name=""/>
        <dsp:cNvSpPr/>
      </dsp:nvSpPr>
      <dsp:spPr>
        <a:xfrm>
          <a:off x="323" y="1408530"/>
          <a:ext cx="1306236" cy="1306236"/>
        </a:xfrm>
        <a:prstGeom prst="ellipse">
          <a:avLst/>
        </a:prstGeom>
        <a:gradFill rotWithShape="0">
          <a:gsLst>
            <a:gs pos="0">
              <a:schemeClr val="accent4">
                <a:hueOff val="-4464771"/>
                <a:satOff val="26899"/>
                <a:lumOff val="2156"/>
                <a:alphaOff val="0"/>
                <a:shade val="51000"/>
                <a:satMod val="130000"/>
              </a:schemeClr>
            </a:gs>
            <a:gs pos="80000">
              <a:schemeClr val="accent4">
                <a:hueOff val="-4464771"/>
                <a:satOff val="26899"/>
                <a:lumOff val="2156"/>
                <a:alphaOff val="0"/>
                <a:shade val="93000"/>
                <a:satMod val="130000"/>
              </a:schemeClr>
            </a:gs>
            <a:gs pos="100000">
              <a:schemeClr val="accent4">
                <a:hueOff val="-4464771"/>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err="1" smtClean="0"/>
            <a:t>Respon-sibility</a:t>
          </a:r>
          <a:endParaRPr lang="en-GB" sz="1200" b="1" kern="1200" dirty="0"/>
        </a:p>
      </dsp:txBody>
      <dsp:txXfrm>
        <a:off x="191617" y="1599824"/>
        <a:ext cx="923648" cy="923648"/>
      </dsp:txXfrm>
    </dsp:sp>
    <dsp:sp modelId="{5729918D-4C13-490C-93CF-E8C39E4EA210}">
      <dsp:nvSpPr>
        <dsp:cNvPr id="0" name=""/>
        <dsp:cNvSpPr/>
      </dsp:nvSpPr>
      <dsp:spPr>
        <a:xfrm rot="19800000">
          <a:off x="1318973" y="1358366"/>
          <a:ext cx="341594" cy="440854"/>
        </a:xfrm>
        <a:prstGeom prst="rightArrow">
          <a:avLst>
            <a:gd name="adj1" fmla="val 60000"/>
            <a:gd name="adj2" fmla="val 50000"/>
          </a:avLst>
        </a:prstGeom>
        <a:gradFill rotWithShape="0">
          <a:gsLst>
            <a:gs pos="0">
              <a:schemeClr val="accent4">
                <a:hueOff val="-4464771"/>
                <a:satOff val="26899"/>
                <a:lumOff val="2156"/>
                <a:alphaOff val="0"/>
                <a:shade val="51000"/>
                <a:satMod val="130000"/>
              </a:schemeClr>
            </a:gs>
            <a:gs pos="80000">
              <a:schemeClr val="accent4">
                <a:hueOff val="-4464771"/>
                <a:satOff val="26899"/>
                <a:lumOff val="2156"/>
                <a:alphaOff val="0"/>
                <a:shade val="93000"/>
                <a:satMod val="130000"/>
              </a:schemeClr>
            </a:gs>
            <a:gs pos="100000">
              <a:schemeClr val="accent4">
                <a:hueOff val="-4464771"/>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1325838" y="1472157"/>
        <a:ext cx="239116" cy="26451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CA312A-ACEC-45E0-A13A-337610106C19}">
      <dsp:nvSpPr>
        <dsp:cNvPr id="0" name=""/>
        <dsp:cNvSpPr/>
      </dsp:nvSpPr>
      <dsp:spPr>
        <a:xfrm>
          <a:off x="1683016" y="426190"/>
          <a:ext cx="1343777" cy="1306236"/>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GB" sz="1000" b="1" kern="1200" dirty="0" smtClean="0"/>
            <a:t>Knowing and understanding intercultural issues</a:t>
          </a:r>
          <a:endParaRPr lang="en-GB" sz="1000" b="1" kern="1200" dirty="0"/>
        </a:p>
      </dsp:txBody>
      <dsp:txXfrm>
        <a:off x="1879808" y="617484"/>
        <a:ext cx="950193" cy="923648"/>
      </dsp:txXfrm>
    </dsp:sp>
    <dsp:sp modelId="{85CCD21B-022A-4ADA-8A9F-4197D05C141E}">
      <dsp:nvSpPr>
        <dsp:cNvPr id="0" name=""/>
        <dsp:cNvSpPr/>
      </dsp:nvSpPr>
      <dsp:spPr>
        <a:xfrm rot="1800000">
          <a:off x="3032497" y="1348698"/>
          <a:ext cx="341594" cy="440854"/>
        </a:xfrm>
        <a:prstGeom prst="rightArrow">
          <a:avLst>
            <a:gd name="adj1" fmla="val 60000"/>
            <a:gd name="adj2" fmla="val 5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3039362" y="1411250"/>
        <a:ext cx="239116" cy="264512"/>
      </dsp:txXfrm>
    </dsp:sp>
    <dsp:sp modelId="{25E81369-495E-4601-9129-6DCA9755F2F6}">
      <dsp:nvSpPr>
        <dsp:cNvPr id="0" name=""/>
        <dsp:cNvSpPr/>
      </dsp:nvSpPr>
      <dsp:spPr>
        <a:xfrm>
          <a:off x="3403249" y="1408530"/>
          <a:ext cx="1306236" cy="1306236"/>
        </a:xfrm>
        <a:prstGeom prst="ellipse">
          <a:avLst/>
        </a:prstGeom>
        <a:gradFill rotWithShape="0">
          <a:gsLst>
            <a:gs pos="0">
              <a:schemeClr val="accent4">
                <a:hueOff val="-892954"/>
                <a:satOff val="5380"/>
                <a:lumOff val="431"/>
                <a:alphaOff val="0"/>
                <a:shade val="51000"/>
                <a:satMod val="130000"/>
              </a:schemeClr>
            </a:gs>
            <a:gs pos="80000">
              <a:schemeClr val="accent4">
                <a:hueOff val="-892954"/>
                <a:satOff val="5380"/>
                <a:lumOff val="431"/>
                <a:alphaOff val="0"/>
                <a:shade val="93000"/>
                <a:satMod val="130000"/>
              </a:schemeClr>
            </a:gs>
            <a:gs pos="100000">
              <a:schemeClr val="accent4">
                <a:hueOff val="-892954"/>
                <a:satOff val="5380"/>
                <a:lumOff val="43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smtClean="0"/>
            <a:t>Interacting respectfully </a:t>
          </a:r>
          <a:endParaRPr lang="en-GB" sz="1200" b="1" kern="1200" dirty="0"/>
        </a:p>
      </dsp:txBody>
      <dsp:txXfrm>
        <a:off x="3594543" y="1599824"/>
        <a:ext cx="923648" cy="923648"/>
      </dsp:txXfrm>
    </dsp:sp>
    <dsp:sp modelId="{A452AAA8-D0D8-4098-B8DA-22224ADBBBF6}">
      <dsp:nvSpPr>
        <dsp:cNvPr id="0" name=""/>
        <dsp:cNvSpPr/>
      </dsp:nvSpPr>
      <dsp:spPr>
        <a:xfrm rot="5400000">
          <a:off x="3881880" y="2813684"/>
          <a:ext cx="348975" cy="440854"/>
        </a:xfrm>
        <a:prstGeom prst="rightArrow">
          <a:avLst>
            <a:gd name="adj1" fmla="val 60000"/>
            <a:gd name="adj2" fmla="val 50000"/>
          </a:avLst>
        </a:prstGeom>
        <a:gradFill rotWithShape="0">
          <a:gsLst>
            <a:gs pos="0">
              <a:schemeClr val="accent4">
                <a:hueOff val="-892954"/>
                <a:satOff val="5380"/>
                <a:lumOff val="431"/>
                <a:alphaOff val="0"/>
                <a:shade val="51000"/>
                <a:satMod val="130000"/>
              </a:schemeClr>
            </a:gs>
            <a:gs pos="80000">
              <a:schemeClr val="accent4">
                <a:hueOff val="-892954"/>
                <a:satOff val="5380"/>
                <a:lumOff val="431"/>
                <a:alphaOff val="0"/>
                <a:shade val="93000"/>
                <a:satMod val="130000"/>
              </a:schemeClr>
            </a:gs>
            <a:gs pos="100000">
              <a:schemeClr val="accent4">
                <a:hueOff val="-892954"/>
                <a:satOff val="5380"/>
                <a:lumOff val="43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3934226" y="2849509"/>
        <a:ext cx="244283" cy="264512"/>
      </dsp:txXfrm>
    </dsp:sp>
    <dsp:sp modelId="{5820A8E4-2499-473B-AFBE-288E77C2FF93}">
      <dsp:nvSpPr>
        <dsp:cNvPr id="0" name=""/>
        <dsp:cNvSpPr/>
      </dsp:nvSpPr>
      <dsp:spPr>
        <a:xfrm>
          <a:off x="3403249" y="3373210"/>
          <a:ext cx="1306236" cy="1306236"/>
        </a:xfrm>
        <a:prstGeom prst="ellipse">
          <a:avLst/>
        </a:prstGeom>
        <a:gradFill rotWithShape="0">
          <a:gsLst>
            <a:gs pos="0">
              <a:schemeClr val="accent4">
                <a:hueOff val="-1785909"/>
                <a:satOff val="10760"/>
                <a:lumOff val="862"/>
                <a:alphaOff val="0"/>
                <a:shade val="51000"/>
                <a:satMod val="130000"/>
              </a:schemeClr>
            </a:gs>
            <a:gs pos="80000">
              <a:schemeClr val="accent4">
                <a:hueOff val="-1785909"/>
                <a:satOff val="10760"/>
                <a:lumOff val="862"/>
                <a:alphaOff val="0"/>
                <a:shade val="93000"/>
                <a:satMod val="130000"/>
              </a:schemeClr>
            </a:gs>
            <a:gs pos="100000">
              <a:schemeClr val="accent4">
                <a:hueOff val="-1785909"/>
                <a:satOff val="10760"/>
                <a:lumOff val="86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smtClean="0"/>
            <a:t>Empathy</a:t>
          </a:r>
          <a:endParaRPr lang="en-GB" sz="1200" b="1" kern="1200" dirty="0"/>
        </a:p>
      </dsp:txBody>
      <dsp:txXfrm>
        <a:off x="3594543" y="3564504"/>
        <a:ext cx="923648" cy="923648"/>
      </dsp:txXfrm>
    </dsp:sp>
    <dsp:sp modelId="{AC0B4019-B0B4-4AA9-AC5B-31B60629AE79}">
      <dsp:nvSpPr>
        <dsp:cNvPr id="0" name=""/>
        <dsp:cNvSpPr/>
      </dsp:nvSpPr>
      <dsp:spPr>
        <a:xfrm rot="9000000">
          <a:off x="3039702" y="4292132"/>
          <a:ext cx="348975" cy="440854"/>
        </a:xfrm>
        <a:prstGeom prst="rightArrow">
          <a:avLst>
            <a:gd name="adj1" fmla="val 60000"/>
            <a:gd name="adj2" fmla="val 50000"/>
          </a:avLst>
        </a:prstGeom>
        <a:gradFill rotWithShape="0">
          <a:gsLst>
            <a:gs pos="0">
              <a:schemeClr val="accent4">
                <a:hueOff val="-1785909"/>
                <a:satOff val="10760"/>
                <a:lumOff val="862"/>
                <a:alphaOff val="0"/>
                <a:shade val="51000"/>
                <a:satMod val="130000"/>
              </a:schemeClr>
            </a:gs>
            <a:gs pos="80000">
              <a:schemeClr val="accent4">
                <a:hueOff val="-1785909"/>
                <a:satOff val="10760"/>
                <a:lumOff val="862"/>
                <a:alphaOff val="0"/>
                <a:shade val="93000"/>
                <a:satMod val="130000"/>
              </a:schemeClr>
            </a:gs>
            <a:gs pos="100000">
              <a:schemeClr val="accent4">
                <a:hueOff val="-1785909"/>
                <a:satOff val="10760"/>
                <a:lumOff val="86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rot="10800000">
        <a:off x="3137381" y="4354130"/>
        <a:ext cx="244283" cy="264512"/>
      </dsp:txXfrm>
    </dsp:sp>
    <dsp:sp modelId="{2D080EDA-79C9-4CC8-99C6-72B9C6444340}">
      <dsp:nvSpPr>
        <dsp:cNvPr id="0" name=""/>
        <dsp:cNvSpPr/>
      </dsp:nvSpPr>
      <dsp:spPr>
        <a:xfrm>
          <a:off x="1701786" y="4355550"/>
          <a:ext cx="1306236" cy="1306236"/>
        </a:xfrm>
        <a:prstGeom prst="ellipse">
          <a:avLst/>
        </a:prstGeom>
        <a:gradFill rotWithShape="0">
          <a:gsLst>
            <a:gs pos="0">
              <a:schemeClr val="accent4">
                <a:hueOff val="-2678863"/>
                <a:satOff val="16139"/>
                <a:lumOff val="1294"/>
                <a:alphaOff val="0"/>
                <a:shade val="51000"/>
                <a:satMod val="130000"/>
              </a:schemeClr>
            </a:gs>
            <a:gs pos="80000">
              <a:schemeClr val="accent4">
                <a:hueOff val="-2678863"/>
                <a:satOff val="16139"/>
                <a:lumOff val="1294"/>
                <a:alphaOff val="0"/>
                <a:shade val="93000"/>
                <a:satMod val="130000"/>
              </a:schemeClr>
            </a:gs>
            <a:gs pos="100000">
              <a:schemeClr val="accent4">
                <a:hueOff val="-2678863"/>
                <a:satOff val="16139"/>
                <a:lumOff val="129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smtClean="0"/>
            <a:t>Openness to other cultures</a:t>
          </a:r>
          <a:endParaRPr lang="en-GB" sz="1200" b="1" kern="1200" dirty="0"/>
        </a:p>
      </dsp:txBody>
      <dsp:txXfrm>
        <a:off x="1893080" y="4546844"/>
        <a:ext cx="923648" cy="923648"/>
      </dsp:txXfrm>
    </dsp:sp>
    <dsp:sp modelId="{B0156383-AF69-4FDF-96A1-C0284808E0F4}">
      <dsp:nvSpPr>
        <dsp:cNvPr id="0" name=""/>
        <dsp:cNvSpPr/>
      </dsp:nvSpPr>
      <dsp:spPr>
        <a:xfrm rot="12600000">
          <a:off x="1338239" y="4302009"/>
          <a:ext cx="348975" cy="440854"/>
        </a:xfrm>
        <a:prstGeom prst="rightArrow">
          <a:avLst>
            <a:gd name="adj1" fmla="val 60000"/>
            <a:gd name="adj2" fmla="val 50000"/>
          </a:avLst>
        </a:prstGeom>
        <a:gradFill rotWithShape="0">
          <a:gsLst>
            <a:gs pos="0">
              <a:schemeClr val="accent4">
                <a:hueOff val="-2678863"/>
                <a:satOff val="16139"/>
                <a:lumOff val="1294"/>
                <a:alphaOff val="0"/>
                <a:shade val="51000"/>
                <a:satMod val="130000"/>
              </a:schemeClr>
            </a:gs>
            <a:gs pos="80000">
              <a:schemeClr val="accent4">
                <a:hueOff val="-2678863"/>
                <a:satOff val="16139"/>
                <a:lumOff val="1294"/>
                <a:alphaOff val="0"/>
                <a:shade val="93000"/>
                <a:satMod val="130000"/>
              </a:schemeClr>
            </a:gs>
            <a:gs pos="100000">
              <a:schemeClr val="accent4">
                <a:hueOff val="-2678863"/>
                <a:satOff val="16139"/>
                <a:lumOff val="129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rot="10800000">
        <a:off x="1435918" y="4416353"/>
        <a:ext cx="244283" cy="264512"/>
      </dsp:txXfrm>
    </dsp:sp>
    <dsp:sp modelId="{16E809F1-9293-479A-8C37-B016662EBE50}">
      <dsp:nvSpPr>
        <dsp:cNvPr id="0" name=""/>
        <dsp:cNvSpPr/>
      </dsp:nvSpPr>
      <dsp:spPr>
        <a:xfrm>
          <a:off x="323" y="3373210"/>
          <a:ext cx="1306236" cy="1306236"/>
        </a:xfrm>
        <a:prstGeom prst="ellipse">
          <a:avLst/>
        </a:prstGeom>
        <a:gradFill rotWithShape="0">
          <a:gsLst>
            <a:gs pos="0">
              <a:schemeClr val="accent4">
                <a:hueOff val="-3571817"/>
                <a:satOff val="21519"/>
                <a:lumOff val="1725"/>
                <a:alphaOff val="0"/>
                <a:shade val="51000"/>
                <a:satMod val="130000"/>
              </a:schemeClr>
            </a:gs>
            <a:gs pos="80000">
              <a:schemeClr val="accent4">
                <a:hueOff val="-3571817"/>
                <a:satOff val="21519"/>
                <a:lumOff val="1725"/>
                <a:alphaOff val="0"/>
                <a:shade val="93000"/>
                <a:satMod val="130000"/>
              </a:schemeClr>
            </a:gs>
            <a:gs pos="100000">
              <a:schemeClr val="accent4">
                <a:hueOff val="-3571817"/>
                <a:satOff val="21519"/>
                <a:lumOff val="172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smtClean="0"/>
            <a:t>Respect for cultural otherness</a:t>
          </a:r>
          <a:endParaRPr lang="en-GB" sz="1200" b="1" kern="1200" dirty="0"/>
        </a:p>
      </dsp:txBody>
      <dsp:txXfrm>
        <a:off x="191617" y="3564504"/>
        <a:ext cx="923648" cy="923648"/>
      </dsp:txXfrm>
    </dsp:sp>
    <dsp:sp modelId="{CB6F61DC-33A1-4747-9818-1A2F241516B9}">
      <dsp:nvSpPr>
        <dsp:cNvPr id="0" name=""/>
        <dsp:cNvSpPr/>
      </dsp:nvSpPr>
      <dsp:spPr>
        <a:xfrm rot="16200000">
          <a:off x="478954" y="2833437"/>
          <a:ext cx="348975" cy="440854"/>
        </a:xfrm>
        <a:prstGeom prst="rightArrow">
          <a:avLst>
            <a:gd name="adj1" fmla="val 60000"/>
            <a:gd name="adj2" fmla="val 50000"/>
          </a:avLst>
        </a:prstGeom>
        <a:gradFill rotWithShape="0">
          <a:gsLst>
            <a:gs pos="0">
              <a:schemeClr val="accent4">
                <a:hueOff val="-3571817"/>
                <a:satOff val="21519"/>
                <a:lumOff val="1725"/>
                <a:alphaOff val="0"/>
                <a:shade val="51000"/>
                <a:satMod val="130000"/>
              </a:schemeClr>
            </a:gs>
            <a:gs pos="80000">
              <a:schemeClr val="accent4">
                <a:hueOff val="-3571817"/>
                <a:satOff val="21519"/>
                <a:lumOff val="1725"/>
                <a:alphaOff val="0"/>
                <a:shade val="93000"/>
                <a:satMod val="130000"/>
              </a:schemeClr>
            </a:gs>
            <a:gs pos="100000">
              <a:schemeClr val="accent4">
                <a:hueOff val="-3571817"/>
                <a:satOff val="21519"/>
                <a:lumOff val="172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531300" y="2973954"/>
        <a:ext cx="244283" cy="264512"/>
      </dsp:txXfrm>
    </dsp:sp>
    <dsp:sp modelId="{DCF4B0A1-B2C5-4615-BDAC-FAB3A2CD6B11}">
      <dsp:nvSpPr>
        <dsp:cNvPr id="0" name=""/>
        <dsp:cNvSpPr/>
      </dsp:nvSpPr>
      <dsp:spPr>
        <a:xfrm>
          <a:off x="323" y="1408530"/>
          <a:ext cx="1306236" cy="1306236"/>
        </a:xfrm>
        <a:prstGeom prst="ellipse">
          <a:avLst/>
        </a:prstGeom>
        <a:solidFill>
          <a:srgbClr val="FF0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b="1" kern="1200" dirty="0" err="1" smtClean="0"/>
            <a:t>Respon-sibility</a:t>
          </a:r>
          <a:endParaRPr lang="en-GB" sz="1200" b="1" kern="1200" dirty="0"/>
        </a:p>
      </dsp:txBody>
      <dsp:txXfrm>
        <a:off x="191617" y="1599824"/>
        <a:ext cx="923648" cy="923648"/>
      </dsp:txXfrm>
    </dsp:sp>
    <dsp:sp modelId="{5729918D-4C13-490C-93CF-E8C39E4EA210}">
      <dsp:nvSpPr>
        <dsp:cNvPr id="0" name=""/>
        <dsp:cNvSpPr/>
      </dsp:nvSpPr>
      <dsp:spPr>
        <a:xfrm rot="19800000">
          <a:off x="1318973" y="1358366"/>
          <a:ext cx="341594" cy="440854"/>
        </a:xfrm>
        <a:prstGeom prst="rightArrow">
          <a:avLst>
            <a:gd name="adj1" fmla="val 60000"/>
            <a:gd name="adj2" fmla="val 50000"/>
          </a:avLst>
        </a:prstGeom>
        <a:gradFill rotWithShape="0">
          <a:gsLst>
            <a:gs pos="0">
              <a:schemeClr val="accent4">
                <a:hueOff val="-4464771"/>
                <a:satOff val="26899"/>
                <a:lumOff val="2156"/>
                <a:alphaOff val="0"/>
                <a:shade val="51000"/>
                <a:satMod val="130000"/>
              </a:schemeClr>
            </a:gs>
            <a:gs pos="80000">
              <a:schemeClr val="accent4">
                <a:hueOff val="-4464771"/>
                <a:satOff val="26899"/>
                <a:lumOff val="2156"/>
                <a:alphaOff val="0"/>
                <a:shade val="93000"/>
                <a:satMod val="130000"/>
              </a:schemeClr>
            </a:gs>
            <a:gs pos="100000">
              <a:schemeClr val="accent4">
                <a:hueOff val="-4464771"/>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1325838" y="1472157"/>
        <a:ext cx="239116" cy="26451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D0AA3A-9F13-4B51-BD73-E2015488D5EC}">
      <dsp:nvSpPr>
        <dsp:cNvPr id="0" name=""/>
        <dsp:cNvSpPr/>
      </dsp:nvSpPr>
      <dsp:spPr>
        <a:xfrm>
          <a:off x="0" y="619283"/>
          <a:ext cx="8218487" cy="3287394"/>
        </a:xfrm>
        <a:prstGeom prst="leftRightRibbon">
          <a:avLst/>
        </a:prstGeom>
        <a:gradFill rotWithShape="0">
          <a:gsLst>
            <a:gs pos="0">
              <a:schemeClr val="accent1">
                <a:hueOff val="0"/>
                <a:satOff val="0"/>
                <a:lumOff val="0"/>
                <a:alphaOff val="0"/>
                <a:tint val="43000"/>
                <a:satMod val="165000"/>
              </a:schemeClr>
            </a:gs>
            <a:gs pos="55000">
              <a:schemeClr val="accent1">
                <a:hueOff val="0"/>
                <a:satOff val="0"/>
                <a:lumOff val="0"/>
                <a:alphaOff val="0"/>
                <a:tint val="83000"/>
                <a:satMod val="155000"/>
              </a:schemeClr>
            </a:gs>
            <a:gs pos="100000">
              <a:schemeClr val="accent1">
                <a:hueOff val="0"/>
                <a:satOff val="0"/>
                <a:lumOff val="0"/>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sp>
    <dsp:sp modelId="{9F7B3E2B-0EB6-4D82-9E56-D4D3E604C442}">
      <dsp:nvSpPr>
        <dsp:cNvPr id="0" name=""/>
        <dsp:cNvSpPr/>
      </dsp:nvSpPr>
      <dsp:spPr>
        <a:xfrm>
          <a:off x="986218" y="1194577"/>
          <a:ext cx="2712100" cy="1610823"/>
        </a:xfrm>
        <a:prstGeom prst="rect">
          <a:avLst/>
        </a:prstGeom>
        <a:noFill/>
        <a:ln>
          <a:noFill/>
        </a:ln>
        <a:effectLst>
          <a:outerShdw blurRad="50800" dist="25400" dir="5400000" rotWithShape="0">
            <a:srgbClr val="000000">
              <a:alpha val="45000"/>
            </a:srgbClr>
          </a:outerShdw>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113792" rIns="0" bIns="121920" numCol="1" spcCol="1270" anchor="ctr" anchorCtr="0">
          <a:noAutofit/>
        </a:bodyPr>
        <a:lstStyle/>
        <a:p>
          <a:pPr lvl="0" algn="ctr" defTabSz="1422400">
            <a:lnSpc>
              <a:spcPct val="90000"/>
            </a:lnSpc>
            <a:spcBef>
              <a:spcPct val="0"/>
            </a:spcBef>
            <a:spcAft>
              <a:spcPct val="35000"/>
            </a:spcAft>
          </a:pPr>
          <a:r>
            <a:rPr lang="en-GB" sz="3200" kern="1200" dirty="0" smtClean="0">
              <a:latin typeface="Calibri" panose="020F0502020204030204" pitchFamily="34" charset="0"/>
            </a:rPr>
            <a:t>Strengthening common core values</a:t>
          </a:r>
          <a:endParaRPr lang="en-GB" sz="3200" kern="1200" dirty="0">
            <a:latin typeface="Calibri" panose="020F0502020204030204" pitchFamily="34" charset="0"/>
          </a:endParaRPr>
        </a:p>
      </dsp:txBody>
      <dsp:txXfrm>
        <a:off x="986218" y="1194577"/>
        <a:ext cx="2712100" cy="1610823"/>
      </dsp:txXfrm>
    </dsp:sp>
    <dsp:sp modelId="{64F13C0D-076D-42B5-960F-F959AEE833BE}">
      <dsp:nvSpPr>
        <dsp:cNvPr id="0" name=""/>
        <dsp:cNvSpPr/>
      </dsp:nvSpPr>
      <dsp:spPr>
        <a:xfrm>
          <a:off x="4109243" y="1720560"/>
          <a:ext cx="3205209" cy="1610823"/>
        </a:xfrm>
        <a:prstGeom prst="rect">
          <a:avLst/>
        </a:prstGeom>
        <a:noFill/>
        <a:ln>
          <a:noFill/>
        </a:ln>
        <a:effectLst>
          <a:outerShdw blurRad="50800" dist="25400" dir="5400000" rotWithShape="0">
            <a:srgbClr val="000000">
              <a:alpha val="45000"/>
            </a:srgbClr>
          </a:outerShdw>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113792" rIns="0" bIns="121920" numCol="1" spcCol="1270" anchor="ctr" anchorCtr="0">
          <a:noAutofit/>
        </a:bodyPr>
        <a:lstStyle/>
        <a:p>
          <a:pPr lvl="0" algn="ctr" defTabSz="1422400">
            <a:lnSpc>
              <a:spcPct val="90000"/>
            </a:lnSpc>
            <a:spcBef>
              <a:spcPct val="0"/>
            </a:spcBef>
            <a:spcAft>
              <a:spcPct val="35000"/>
            </a:spcAft>
          </a:pPr>
          <a:r>
            <a:rPr lang="en-GB" sz="3200" kern="1200" dirty="0" smtClean="0">
              <a:latin typeface="Calibri" panose="020F0502020204030204" pitchFamily="34" charset="0"/>
            </a:rPr>
            <a:t>Appreciating the diversity of values</a:t>
          </a:r>
          <a:endParaRPr lang="en-GB" sz="3200" kern="1200" dirty="0">
            <a:latin typeface="Calibri" panose="020F0502020204030204" pitchFamily="34" charset="0"/>
          </a:endParaRPr>
        </a:p>
      </dsp:txBody>
      <dsp:txXfrm>
        <a:off x="4109243" y="1720560"/>
        <a:ext cx="3205209" cy="1610823"/>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cdr:x>
      <cdr:y>0.14409</cdr:y>
    </cdr:from>
    <cdr:to>
      <cdr:x>0.04224</cdr:x>
      <cdr:y>0.20291</cdr:y>
    </cdr:to>
    <cdr:sp macro="" textlink="">
      <cdr:nvSpPr>
        <cdr:cNvPr id="2" name="TextBox 1"/>
        <cdr:cNvSpPr txBox="1"/>
      </cdr:nvSpPr>
      <cdr:spPr>
        <a:xfrm xmlns:a="http://schemas.openxmlformats.org/drawingml/2006/main">
          <a:off x="0" y="806332"/>
          <a:ext cx="346483" cy="32917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GB"/>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759" cy="494984"/>
          </a:xfrm>
          <a:prstGeom prst="rect">
            <a:avLst/>
          </a:prstGeom>
        </p:spPr>
        <p:txBody>
          <a:bodyPr vert="horz" lIns="91166" tIns="45583" rIns="91166" bIns="45583" rtlCol="0"/>
          <a:lstStyle>
            <a:lvl1pPr algn="l">
              <a:defRPr sz="1200"/>
            </a:lvl1pPr>
          </a:lstStyle>
          <a:p>
            <a:endParaRPr lang="en-GB"/>
          </a:p>
        </p:txBody>
      </p:sp>
      <p:sp>
        <p:nvSpPr>
          <p:cNvPr id="3" name="Date Placeholder 2"/>
          <p:cNvSpPr>
            <a:spLocks noGrp="1"/>
          </p:cNvSpPr>
          <p:nvPr>
            <p:ph type="dt" sz="quarter" idx="1"/>
          </p:nvPr>
        </p:nvSpPr>
        <p:spPr>
          <a:xfrm>
            <a:off x="3848156" y="0"/>
            <a:ext cx="2944759" cy="494984"/>
          </a:xfrm>
          <a:prstGeom prst="rect">
            <a:avLst/>
          </a:prstGeom>
        </p:spPr>
        <p:txBody>
          <a:bodyPr vert="horz" lIns="91166" tIns="45583" rIns="91166" bIns="45583" rtlCol="0"/>
          <a:lstStyle>
            <a:lvl1pPr algn="r">
              <a:defRPr sz="1200"/>
            </a:lvl1pPr>
          </a:lstStyle>
          <a:p>
            <a:fld id="{80D18BC5-58BF-4709-8030-5B599D122819}" type="datetimeFigureOut">
              <a:rPr lang="en-GB" smtClean="0"/>
              <a:t>11/05/2016</a:t>
            </a:fld>
            <a:endParaRPr lang="en-GB"/>
          </a:p>
        </p:txBody>
      </p:sp>
      <p:sp>
        <p:nvSpPr>
          <p:cNvPr id="4" name="Footer Placeholder 3"/>
          <p:cNvSpPr>
            <a:spLocks noGrp="1"/>
          </p:cNvSpPr>
          <p:nvPr>
            <p:ph type="ftr" sz="quarter" idx="2"/>
          </p:nvPr>
        </p:nvSpPr>
        <p:spPr>
          <a:xfrm>
            <a:off x="0" y="9409435"/>
            <a:ext cx="2944759" cy="494984"/>
          </a:xfrm>
          <a:prstGeom prst="rect">
            <a:avLst/>
          </a:prstGeom>
        </p:spPr>
        <p:txBody>
          <a:bodyPr vert="horz" lIns="91166" tIns="45583" rIns="91166" bIns="45583" rtlCol="0" anchor="b"/>
          <a:lstStyle>
            <a:lvl1pPr algn="l">
              <a:defRPr sz="1200"/>
            </a:lvl1pPr>
          </a:lstStyle>
          <a:p>
            <a:endParaRPr lang="en-GB"/>
          </a:p>
        </p:txBody>
      </p:sp>
      <p:sp>
        <p:nvSpPr>
          <p:cNvPr id="5" name="Slide Number Placeholder 4"/>
          <p:cNvSpPr>
            <a:spLocks noGrp="1"/>
          </p:cNvSpPr>
          <p:nvPr>
            <p:ph type="sldNum" sz="quarter" idx="3"/>
          </p:nvPr>
        </p:nvSpPr>
        <p:spPr>
          <a:xfrm>
            <a:off x="3848156" y="9409435"/>
            <a:ext cx="2944759" cy="494984"/>
          </a:xfrm>
          <a:prstGeom prst="rect">
            <a:avLst/>
          </a:prstGeom>
        </p:spPr>
        <p:txBody>
          <a:bodyPr vert="horz" lIns="91166" tIns="45583" rIns="91166" bIns="45583" rtlCol="0" anchor="b"/>
          <a:lstStyle>
            <a:lvl1pPr algn="r">
              <a:defRPr sz="1200"/>
            </a:lvl1pPr>
          </a:lstStyle>
          <a:p>
            <a:fld id="{5108634B-56BA-402B-9692-EF73581A18F6}" type="slidenum">
              <a:rPr lang="en-GB" smtClean="0"/>
              <a:t>‹#›</a:t>
            </a:fld>
            <a:endParaRPr lang="en-GB"/>
          </a:p>
        </p:txBody>
      </p:sp>
    </p:spTree>
    <p:extLst>
      <p:ext uri="{BB962C8B-B14F-4D97-AF65-F5344CB8AC3E}">
        <p14:creationId xmlns:p14="http://schemas.microsoft.com/office/powerpoint/2010/main" val="27255498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4283" cy="495300"/>
          </a:xfrm>
          <a:prstGeom prst="rect">
            <a:avLst/>
          </a:prstGeom>
        </p:spPr>
        <p:txBody>
          <a:bodyPr vert="horz" lIns="91166" tIns="45583" rIns="91166" bIns="45583" rtlCol="0"/>
          <a:lstStyle>
            <a:lvl1pPr algn="l">
              <a:defRPr sz="1200"/>
            </a:lvl1pPr>
          </a:lstStyle>
          <a:p>
            <a:endParaRPr lang="en-GB"/>
          </a:p>
        </p:txBody>
      </p:sp>
      <p:sp>
        <p:nvSpPr>
          <p:cNvPr id="3" name="Date Placeholder 2"/>
          <p:cNvSpPr>
            <a:spLocks noGrp="1"/>
          </p:cNvSpPr>
          <p:nvPr>
            <p:ph type="dt" idx="1"/>
          </p:nvPr>
        </p:nvSpPr>
        <p:spPr>
          <a:xfrm>
            <a:off x="3848645" y="0"/>
            <a:ext cx="2944283" cy="495300"/>
          </a:xfrm>
          <a:prstGeom prst="rect">
            <a:avLst/>
          </a:prstGeom>
        </p:spPr>
        <p:txBody>
          <a:bodyPr vert="horz" lIns="91166" tIns="45583" rIns="91166" bIns="45583" rtlCol="0"/>
          <a:lstStyle>
            <a:lvl1pPr algn="r">
              <a:defRPr sz="1200"/>
            </a:lvl1pPr>
          </a:lstStyle>
          <a:p>
            <a:fld id="{DB9B5BDE-B13C-4CE7-8525-422188D06D71}" type="datetimeFigureOut">
              <a:rPr lang="en-GB" smtClean="0"/>
              <a:t>11/05/2016</a:t>
            </a:fld>
            <a:endParaRPr lang="en-GB"/>
          </a:p>
        </p:txBody>
      </p:sp>
      <p:sp>
        <p:nvSpPr>
          <p:cNvPr id="4" name="Slide Image Placeholder 3"/>
          <p:cNvSpPr>
            <a:spLocks noGrp="1" noRot="1" noChangeAspect="1"/>
          </p:cNvSpPr>
          <p:nvPr>
            <p:ph type="sldImg" idx="2"/>
          </p:nvPr>
        </p:nvSpPr>
        <p:spPr>
          <a:xfrm>
            <a:off x="920750" y="742950"/>
            <a:ext cx="4954588" cy="3714750"/>
          </a:xfrm>
          <a:prstGeom prst="rect">
            <a:avLst/>
          </a:prstGeom>
          <a:noFill/>
          <a:ln w="12700">
            <a:solidFill>
              <a:prstClr val="black"/>
            </a:solidFill>
          </a:ln>
        </p:spPr>
        <p:txBody>
          <a:bodyPr vert="horz" lIns="91166" tIns="45583" rIns="91166" bIns="45583" rtlCol="0" anchor="ctr"/>
          <a:lstStyle/>
          <a:p>
            <a:endParaRPr lang="en-GB"/>
          </a:p>
        </p:txBody>
      </p:sp>
      <p:sp>
        <p:nvSpPr>
          <p:cNvPr id="5" name="Notes Placeholder 4"/>
          <p:cNvSpPr>
            <a:spLocks noGrp="1"/>
          </p:cNvSpPr>
          <p:nvPr>
            <p:ph type="body" sz="quarter" idx="3"/>
          </p:nvPr>
        </p:nvSpPr>
        <p:spPr>
          <a:xfrm>
            <a:off x="679450" y="4705351"/>
            <a:ext cx="5435600" cy="4457700"/>
          </a:xfrm>
          <a:prstGeom prst="rect">
            <a:avLst/>
          </a:prstGeom>
        </p:spPr>
        <p:txBody>
          <a:bodyPr vert="horz" lIns="91166" tIns="45583" rIns="91166" bIns="4558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1" y="9408981"/>
            <a:ext cx="2944283" cy="495300"/>
          </a:xfrm>
          <a:prstGeom prst="rect">
            <a:avLst/>
          </a:prstGeom>
        </p:spPr>
        <p:txBody>
          <a:bodyPr vert="horz" lIns="91166" tIns="45583" rIns="91166" bIns="45583" rtlCol="0" anchor="b"/>
          <a:lstStyle>
            <a:lvl1pPr algn="l">
              <a:defRPr sz="1200"/>
            </a:lvl1pPr>
          </a:lstStyle>
          <a:p>
            <a:endParaRPr lang="en-GB"/>
          </a:p>
        </p:txBody>
      </p:sp>
      <p:sp>
        <p:nvSpPr>
          <p:cNvPr id="7" name="Slide Number Placeholder 6"/>
          <p:cNvSpPr>
            <a:spLocks noGrp="1"/>
          </p:cNvSpPr>
          <p:nvPr>
            <p:ph type="sldNum" sz="quarter" idx="5"/>
          </p:nvPr>
        </p:nvSpPr>
        <p:spPr>
          <a:xfrm>
            <a:off x="3848645" y="9408981"/>
            <a:ext cx="2944283" cy="495300"/>
          </a:xfrm>
          <a:prstGeom prst="rect">
            <a:avLst/>
          </a:prstGeom>
        </p:spPr>
        <p:txBody>
          <a:bodyPr vert="horz" lIns="91166" tIns="45583" rIns="91166" bIns="45583" rtlCol="0" anchor="b"/>
          <a:lstStyle>
            <a:lvl1pPr algn="r">
              <a:defRPr sz="1200"/>
            </a:lvl1pPr>
          </a:lstStyle>
          <a:p>
            <a:fld id="{70B8E301-3150-40B1-8A27-D15EBCCA08C6}" type="slidenum">
              <a:rPr lang="en-GB" smtClean="0"/>
              <a:t>‹#›</a:t>
            </a:fld>
            <a:endParaRPr lang="en-GB"/>
          </a:p>
        </p:txBody>
      </p:sp>
    </p:spTree>
    <p:extLst>
      <p:ext uri="{BB962C8B-B14F-4D97-AF65-F5344CB8AC3E}">
        <p14:creationId xmlns:p14="http://schemas.microsoft.com/office/powerpoint/2010/main" val="4219816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7AEDADDF-5610-48CC-9E3F-8516FC2C3D29}" type="slidenum">
              <a:rPr lang="ko-KR" altLang="en-US" smtClean="0">
                <a:solidFill>
                  <a:prstClr val="black"/>
                </a:solidFill>
                <a:latin typeface="맑은 고딕"/>
              </a:rPr>
              <a:pPr/>
              <a:t>1</a:t>
            </a:fld>
            <a:endParaRPr lang="ko-KR" altLang="en-US">
              <a:solidFill>
                <a:prstClr val="black"/>
              </a:solidFill>
              <a:latin typeface="맑은 고딕"/>
            </a:endParaRPr>
          </a:p>
        </p:txBody>
      </p:sp>
    </p:spTree>
    <p:extLst>
      <p:ext uri="{BB962C8B-B14F-4D97-AF65-F5344CB8AC3E}">
        <p14:creationId xmlns:p14="http://schemas.microsoft.com/office/powerpoint/2010/main" val="595412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Or</a:t>
            </a:r>
            <a:r>
              <a:rPr lang="en-GB" baseline="0" dirty="0" smtClean="0"/>
              <a:t> robotics. They run whole factories these days.</a:t>
            </a:r>
            <a:endParaRPr lang="en-GB" dirty="0"/>
          </a:p>
        </p:txBody>
      </p:sp>
      <p:sp>
        <p:nvSpPr>
          <p:cNvPr id="4" name="Slide Number Placeholder 3"/>
          <p:cNvSpPr>
            <a:spLocks noGrp="1"/>
          </p:cNvSpPr>
          <p:nvPr>
            <p:ph type="sldNum" sz="quarter" idx="10"/>
          </p:nvPr>
        </p:nvSpPr>
        <p:spPr/>
        <p:txBody>
          <a:bodyPr/>
          <a:lstStyle/>
          <a:p>
            <a:fld id="{7AEDADDF-5610-48CC-9E3F-8516FC2C3D29}" type="slidenum">
              <a:rPr lang="ko-KR" altLang="en-US" smtClean="0">
                <a:solidFill>
                  <a:prstClr val="black"/>
                </a:solidFill>
              </a:rPr>
              <a:pPr/>
              <a:t>4</a:t>
            </a:fld>
            <a:endParaRPr lang="ko-KR" altLang="en-US">
              <a:solidFill>
                <a:prstClr val="black"/>
              </a:solidFill>
            </a:endParaRPr>
          </a:p>
        </p:txBody>
      </p:sp>
    </p:spTree>
    <p:extLst>
      <p:ext uri="{BB962C8B-B14F-4D97-AF65-F5344CB8AC3E}">
        <p14:creationId xmlns:p14="http://schemas.microsoft.com/office/powerpoint/2010/main" val="642417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1"/>
          <p:cNvSpPr>
            <a:spLocks noGrp="1" noChangeArrowheads="1"/>
          </p:cNvSpPr>
          <p:nvPr>
            <p:ph type="sldNum" sz="quarter" idx="5"/>
          </p:nvPr>
        </p:nvSpPr>
        <p:spPr>
          <a:ln/>
        </p:spPr>
        <p:txBody>
          <a:bodyPr/>
          <a:lstStyle/>
          <a:p>
            <a:fld id="{4BB08B54-588C-4703-8324-220580A829E2}" type="slidenum">
              <a:rPr lang="en-US">
                <a:solidFill>
                  <a:prstClr val="black"/>
                </a:solidFill>
              </a:rPr>
              <a:pPr/>
              <a:t>5</a:t>
            </a:fld>
            <a:endParaRPr lang="en-US">
              <a:solidFill>
                <a:prstClr val="black"/>
              </a:solidFill>
            </a:endParaRPr>
          </a:p>
        </p:txBody>
      </p:sp>
      <p:sp>
        <p:nvSpPr>
          <p:cNvPr id="1541122" name="Rectangle 2"/>
          <p:cNvSpPr>
            <a:spLocks noGrp="1" noRot="1" noChangeAspect="1" noChangeArrowheads="1" noTextEdit="1"/>
          </p:cNvSpPr>
          <p:nvPr>
            <p:ph type="sldImg"/>
          </p:nvPr>
        </p:nvSpPr>
        <p:spPr>
          <a:xfrm>
            <a:off x="-1292225" y="1084263"/>
            <a:ext cx="7235825" cy="5427662"/>
          </a:xfrm>
          <a:ln/>
        </p:spPr>
      </p:sp>
      <p:sp>
        <p:nvSpPr>
          <p:cNvPr id="1541123" name="Rectangle 3"/>
          <p:cNvSpPr>
            <a:spLocks noGrp="1" noChangeArrowheads="1"/>
          </p:cNvSpPr>
          <p:nvPr>
            <p:ph type="body" idx="1"/>
          </p:nvPr>
        </p:nvSpPr>
        <p:spPr>
          <a:xfrm>
            <a:off x="465429" y="6876268"/>
            <a:ext cx="3719211" cy="6512928"/>
          </a:xfrm>
        </p:spPr>
        <p:txBody>
          <a:bodyPr/>
          <a:lstStyle/>
          <a:p>
            <a:r>
              <a:rPr lang="en-US" dirty="0" smtClean="0"/>
              <a:t>Or think about augmented</a:t>
            </a:r>
            <a:r>
              <a:rPr lang="en-US" baseline="0" dirty="0" smtClean="0"/>
              <a:t> reality, the capacity to integrate the world’s knowledge into what we do in real time. The world no longer pays you for what you know – Google knows everything – but for what you can do with what you know.</a:t>
            </a:r>
            <a:endParaRPr lang="en-US" dirty="0"/>
          </a:p>
        </p:txBody>
      </p:sp>
    </p:spTree>
    <p:extLst>
      <p:ext uri="{BB962C8B-B14F-4D97-AF65-F5344CB8AC3E}">
        <p14:creationId xmlns:p14="http://schemas.microsoft.com/office/powerpoint/2010/main" val="1688438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Income inequality is often represented by an index known as the </a:t>
            </a:r>
            <a:r>
              <a:rPr lang="en-GB" sz="1200" kern="1200" dirty="0" err="1" smtClean="0">
                <a:solidFill>
                  <a:schemeClr val="tx1"/>
                </a:solidFill>
                <a:latin typeface="+mn-lt"/>
                <a:ea typeface="+mn-ea"/>
                <a:cs typeface="+mn-cs"/>
              </a:rPr>
              <a:t>Gini</a:t>
            </a:r>
            <a:r>
              <a:rPr lang="en-GB" sz="1200" kern="1200" dirty="0" smtClean="0">
                <a:solidFill>
                  <a:schemeClr val="tx1"/>
                </a:solidFill>
                <a:latin typeface="+mn-lt"/>
                <a:ea typeface="+mn-ea"/>
                <a:cs typeface="+mn-cs"/>
              </a:rPr>
              <a:t> Coefficient for individual’s income within a population. In essence, the higher the figure, the greater the level of inequality in a country. Between 1985 and 2008 the coefficients reveal growing income inequality in most OECD countries. The highest level of inequality was measured in Mexico in both of the years shown in the figure above, followed by Turkey and the United States. Despite growing slightly during the period shown, Denmark and Norway had the lowest levels of income inequality. However, not all countries shared this general tendency. Belgium, France, and Hungary experience no change in income inequality across this time, while Greece and Turkey both saw decreases in income inequality, reversing the general trend. It is important to note that, as the latest figure available is from 2008, these trends do not take into account the impact of the recent financial crisis which is likely to have influenced the current conditions.</a:t>
            </a:r>
            <a:endParaRPr lang="en-US" sz="1200" kern="1200" dirty="0" smtClean="0">
              <a:solidFill>
                <a:schemeClr val="tx1"/>
              </a:solidFill>
              <a:latin typeface="+mn-lt"/>
              <a:ea typeface="+mn-ea"/>
              <a:cs typeface="+mn-cs"/>
            </a:endParaRPr>
          </a:p>
          <a:p>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200" i="1" kern="1200" dirty="0" smtClean="0">
                <a:solidFill>
                  <a:schemeClr val="tx1"/>
                </a:solidFill>
                <a:latin typeface="+mn-lt"/>
                <a:ea typeface="+mn-ea"/>
                <a:cs typeface="+mn-cs"/>
              </a:rPr>
              <a:t>Despite increasing affluence in OECD countries, income inequality has been growing on average in OECD countries in the last 25 years. This widening gap in income equality seems to be due not to gender inequality or a growing divide between the poor and middle class. Rather, there is a growing divide between the middle class and the rich in many (though not all) OECD countries. At the same time, spending on social programmes has increased in every OECD member country. Education can play a role in addressing some of the causes of inequality by providing individuals from poorer backgrounds with the cognitive and social skills necessary to succeed in the modern world. However more can, and should, be done to support those least well‑off to achieve their goals in education and the workforce.</a:t>
            </a:r>
            <a:endParaRPr lang="en-US" sz="1200" i="1"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3882A83-B4A8-4125-87FE-AC9B83188D30}" type="slidenum">
              <a:rPr lang="en-GB" smtClean="0">
                <a:solidFill>
                  <a:prstClr val="black"/>
                </a:solidFill>
              </a:rPr>
              <a:pPr/>
              <a:t>6</a:t>
            </a:fld>
            <a:endParaRPr lang="en-GB">
              <a:solidFill>
                <a:prstClr val="black"/>
              </a:solidFill>
            </a:endParaRPr>
          </a:p>
        </p:txBody>
      </p:sp>
    </p:spTree>
    <p:extLst>
      <p:ext uri="{BB962C8B-B14F-4D97-AF65-F5344CB8AC3E}">
        <p14:creationId xmlns:p14="http://schemas.microsoft.com/office/powerpoint/2010/main" val="3078293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Traditional household structures are changing, with one of the most significant shifts being an increase in single‑</a:t>
            </a:r>
            <a:r>
              <a:rPr lang="en-GB" sz="1200" kern="1200" dirty="0" err="1" smtClean="0">
                <a:solidFill>
                  <a:schemeClr val="tx1"/>
                </a:solidFill>
                <a:latin typeface="+mn-lt"/>
                <a:ea typeface="+mn-ea"/>
                <a:cs typeface="+mn-cs"/>
              </a:rPr>
              <a:t>person</a:t>
            </a:r>
            <a:r>
              <a:rPr lang="en-GB" sz="1200" kern="1200" dirty="0" smtClean="0">
                <a:solidFill>
                  <a:schemeClr val="tx1"/>
                </a:solidFill>
                <a:latin typeface="+mn-lt"/>
                <a:ea typeface="+mn-ea"/>
                <a:cs typeface="+mn-cs"/>
              </a:rPr>
              <a:t> households, particularly in urban areas. In the early to mid‑2000s, England, France and New Zealand had the largest number of people living alone. By 2025‑30, those countries are forecast to be joined by a number of other OECD countries, including Austria, Germany, The Netherlands, Norway, and Switzerland. A number of social and demographic trends are pushing this increase: a rise in divorce rates, elderly women living longer, and the increasing mobility of young professionals. Although the financial crisis has slowed this trend in the short term, with young people delaying moving out from their childhood home until they are on a stronger economic footing, the overall rise in single‑</a:t>
            </a:r>
            <a:r>
              <a:rPr lang="en-GB" sz="1200" kern="1200" dirty="0" err="1" smtClean="0">
                <a:solidFill>
                  <a:schemeClr val="tx1"/>
                </a:solidFill>
                <a:latin typeface="+mn-lt"/>
                <a:ea typeface="+mn-ea"/>
                <a:cs typeface="+mn-cs"/>
              </a:rPr>
              <a:t>person</a:t>
            </a:r>
            <a:r>
              <a:rPr lang="en-GB" sz="1200" kern="1200" dirty="0" smtClean="0">
                <a:solidFill>
                  <a:schemeClr val="tx1"/>
                </a:solidFill>
                <a:latin typeface="+mn-lt"/>
                <a:ea typeface="+mn-ea"/>
                <a:cs typeface="+mn-cs"/>
              </a:rPr>
              <a:t> households is expected to continue. In the medium to long term, this trend raises questions about increasing alienation, which has been linked to higher levels of depression and ensuing health challenges, especially for the middle-aged and elderly.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Between the mid‑1980s and the mid‑2000s, there was a slow and continual decline in the number of persons per household across OECD countries. Both smaller families and in many countries the decreasing adherence to the custom of living with elderly relatives and grandparents are contributing to this trend. Mexico and Turkey are the countries most affected by these trends, with households shrinking from an average of around 4.5 people in the mid‑1980s to just 4 people per household in the mid‑2000s. Countries such as Ireland, Japan, Portugal and Spain have also seen a drop in numbers. On average across OECD countries, there</a:t>
            </a:r>
            <a:r>
              <a:rPr lang="en-GB" sz="1200" kern="1200" baseline="0" dirty="0" smtClean="0">
                <a:solidFill>
                  <a:schemeClr val="tx1"/>
                </a:solidFill>
                <a:latin typeface="+mn-lt"/>
                <a:ea typeface="+mn-ea"/>
                <a:cs typeface="+mn-cs"/>
              </a:rPr>
              <a:t> were </a:t>
            </a:r>
            <a:r>
              <a:rPr lang="en-GB" sz="1200" kern="1200" dirty="0" smtClean="0">
                <a:solidFill>
                  <a:schemeClr val="tx1"/>
                </a:solidFill>
                <a:latin typeface="+mn-lt"/>
                <a:ea typeface="+mn-ea"/>
                <a:cs typeface="+mn-cs"/>
              </a:rPr>
              <a:t>2.6 people per household</a:t>
            </a:r>
            <a:r>
              <a:rPr lang="en-GB" sz="1200" kern="1200" baseline="0" dirty="0" smtClean="0">
                <a:solidFill>
                  <a:schemeClr val="tx1"/>
                </a:solidFill>
                <a:latin typeface="+mn-lt"/>
                <a:ea typeface="+mn-ea"/>
                <a:cs typeface="+mn-cs"/>
              </a:rPr>
              <a:t> in the mid-2000s</a:t>
            </a:r>
            <a:r>
              <a:rPr lang="en-GB" sz="1200" kern="1200" dirty="0" smtClean="0">
                <a:solidFill>
                  <a:schemeClr val="tx1"/>
                </a:solidFill>
                <a:latin typeface="+mn-lt"/>
                <a:ea typeface="+mn-ea"/>
                <a:cs typeface="+mn-cs"/>
              </a:rPr>
              <a:t>.</a:t>
            </a: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200" i="1" kern="1200" dirty="0" smtClean="0">
                <a:solidFill>
                  <a:schemeClr val="tx1"/>
                </a:solidFill>
                <a:latin typeface="+mn-lt"/>
                <a:ea typeface="+mn-ea"/>
                <a:cs typeface="+mn-cs"/>
              </a:rPr>
              <a:t>As a result of people having overall fewer children, and less people relying on intergenerational living arrangements, the size of households has also gone down across OECD countries in recent decades. These changes mean that children today are much less likely to grow up with numerous siblings, and are also less likely to live with their grandparents or extended family members. For education, the impact of these trends is felt directly by planners and local school authorities, who must cope with changing levels of enrolment and demand in their systems. The impact is also felt in the classroom, and by teachers in their interactions with both students and their families.</a:t>
            </a:r>
            <a:endParaRPr lang="en-US" i="1" dirty="0"/>
          </a:p>
        </p:txBody>
      </p:sp>
      <p:sp>
        <p:nvSpPr>
          <p:cNvPr id="4" name="Slide Number Placeholder 3"/>
          <p:cNvSpPr>
            <a:spLocks noGrp="1"/>
          </p:cNvSpPr>
          <p:nvPr>
            <p:ph type="sldNum" sz="quarter" idx="10"/>
          </p:nvPr>
        </p:nvSpPr>
        <p:spPr/>
        <p:txBody>
          <a:bodyPr/>
          <a:lstStyle/>
          <a:p>
            <a:fld id="{83882A83-B4A8-4125-87FE-AC9B83188D30}" type="slidenum">
              <a:rPr lang="en-GB" smtClean="0">
                <a:solidFill>
                  <a:prstClr val="black"/>
                </a:solidFill>
              </a:rPr>
              <a:pPr/>
              <a:t>7</a:t>
            </a:fld>
            <a:endParaRPr lang="en-GB">
              <a:solidFill>
                <a:prstClr val="black"/>
              </a:solidFill>
            </a:endParaRPr>
          </a:p>
        </p:txBody>
      </p:sp>
    </p:spTree>
    <p:extLst>
      <p:ext uri="{BB962C8B-B14F-4D97-AF65-F5344CB8AC3E}">
        <p14:creationId xmlns:p14="http://schemas.microsoft.com/office/powerpoint/2010/main" val="2280169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dirty="0" smtClean="0"/>
              <a:t>Note: </a:t>
            </a:r>
          </a:p>
          <a:p>
            <a:pPr marL="0" marR="0" indent="0" algn="l" defTabSz="914400" rtl="0" eaLnBrk="1" fontAlgn="auto" latinLnBrk="0" hangingPunct="1">
              <a:lnSpc>
                <a:spcPct val="100000"/>
              </a:lnSpc>
              <a:spcBef>
                <a:spcPts val="0"/>
              </a:spcBef>
              <a:spcAft>
                <a:spcPts val="0"/>
              </a:spcAft>
              <a:buClrTx/>
              <a:buSzTx/>
              <a:buFontTx/>
              <a:buNone/>
              <a:tabLst/>
              <a:defRPr/>
            </a:pPr>
            <a:r>
              <a:rPr lang="en-US" sz="900" dirty="0" smtClean="0"/>
              <a:t>High income countries: are</a:t>
            </a:r>
            <a:r>
              <a:rPr lang="en-US" sz="900" baseline="0" dirty="0" smtClean="0"/>
              <a:t> the most developed and the richest counties. They are </a:t>
            </a:r>
            <a:r>
              <a:rPr lang="en-US" sz="900" dirty="0" smtClean="0"/>
              <a:t>defined as countries with gross national income (GNI)</a:t>
            </a:r>
            <a:r>
              <a:rPr lang="en-US" sz="900" baseline="0" dirty="0" smtClean="0"/>
              <a:t> above $12,000. ( ex.: Germany, France, Chile, Argentina). </a:t>
            </a:r>
            <a:endParaRPr lang="en-US" sz="9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900" dirty="0" smtClean="0"/>
              <a:t>Middle income countries:</a:t>
            </a:r>
            <a:r>
              <a:rPr lang="en-US" sz="900" baseline="0" dirty="0" smtClean="0"/>
              <a:t> </a:t>
            </a:r>
            <a:r>
              <a:rPr lang="en-US" sz="900" dirty="0" smtClean="0"/>
              <a:t>are a diverse group by size, population and income level, and are home to 5 of the world’s 7 billion people and 73% of the world’s poor people (ex.: Brazil, China, India, South Africa).</a:t>
            </a:r>
            <a:r>
              <a:rPr lang="en-US" sz="900" baseline="0" dirty="0" smtClean="0"/>
              <a:t> </a:t>
            </a:r>
            <a:endParaRPr lang="en-US" sz="9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900" dirty="0" smtClean="0"/>
              <a:t>Low income countries:</a:t>
            </a:r>
            <a:r>
              <a:rPr lang="en-US" sz="900" baseline="0" dirty="0" smtClean="0"/>
              <a:t> are sometimes also referred to as developing countries with GNI per capita below $ 1,000. ( ex.: Afghanistan, Uganda, Haiti). </a:t>
            </a:r>
            <a:endParaRPr lang="en-US" sz="900" dirty="0" smtClean="0"/>
          </a:p>
          <a:p>
            <a:endParaRPr lang="en-GB" sz="1050" dirty="0"/>
          </a:p>
        </p:txBody>
      </p:sp>
      <p:sp>
        <p:nvSpPr>
          <p:cNvPr id="4" name="Slide Number Placeholder 3"/>
          <p:cNvSpPr>
            <a:spLocks noGrp="1"/>
          </p:cNvSpPr>
          <p:nvPr>
            <p:ph type="sldNum" sz="quarter" idx="10"/>
          </p:nvPr>
        </p:nvSpPr>
        <p:spPr/>
        <p:txBody>
          <a:bodyPr/>
          <a:lstStyle/>
          <a:p>
            <a:fld id="{7BA0431A-2DE5-4157-844A-30C526B4CDCD}" type="slidenum">
              <a:rPr lang="en-GB" smtClean="0">
                <a:solidFill>
                  <a:prstClr val="black"/>
                </a:solidFill>
              </a:rPr>
              <a:pPr/>
              <a:t>8</a:t>
            </a:fld>
            <a:endParaRPr lang="en-GB">
              <a:solidFill>
                <a:prstClr val="black"/>
              </a:solidFill>
            </a:endParaRPr>
          </a:p>
        </p:txBody>
      </p:sp>
    </p:spTree>
    <p:extLst>
      <p:ext uri="{BB962C8B-B14F-4D97-AF65-F5344CB8AC3E}">
        <p14:creationId xmlns:p14="http://schemas.microsoft.com/office/powerpoint/2010/main" val="22705540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emf"/><Relationship Id="rId4" Type="http://schemas.openxmlformats.org/officeDocument/2006/relationships/image" Target="../media/image6.png"/><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emf"/><Relationship Id="rId3" Type="http://schemas.openxmlformats.org/officeDocument/2006/relationships/image" Target="../media/image8.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eg"/><Relationship Id="rId5" Type="http://schemas.openxmlformats.org/officeDocument/2006/relationships/image" Target="../media/image12.png"/><Relationship Id="rId1" Type="http://schemas.openxmlformats.org/officeDocument/2006/relationships/slideMaster" Target="../slideMasters/slideMaster1.xml"/><Relationship Id="rId2" Type="http://schemas.openxmlformats.org/officeDocument/2006/relationships/image" Target="../media/image9.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eg"/><Relationship Id="rId5" Type="http://schemas.openxmlformats.org/officeDocument/2006/relationships/image" Target="../media/image12.png"/><Relationship Id="rId1" Type="http://schemas.openxmlformats.org/officeDocument/2006/relationships/slideMaster" Target="../slideMasters/slideMaster3.xml"/><Relationship Id="rId2" Type="http://schemas.openxmlformats.org/officeDocument/2006/relationships/image" Target="../media/image9.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5.emf"/><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emf"/><Relationship Id="rId3" Type="http://schemas.openxmlformats.org/officeDocument/2006/relationships/image" Target="../media/image8.emf"/></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3.jp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eg"/><Relationship Id="rId5" Type="http://schemas.openxmlformats.org/officeDocument/2006/relationships/image" Target="../media/image12.png"/><Relationship Id="rId1" Type="http://schemas.openxmlformats.org/officeDocument/2006/relationships/slideMaster" Target="../slideMasters/slideMaster5.xml"/><Relationship Id="rId2" Type="http://schemas.openxmlformats.org/officeDocument/2006/relationships/image" Target="../media/image9.jpe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3.jp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2"/>
        </a:solidFill>
        <a:effectLst/>
      </p:bgPr>
    </p:bg>
    <p:spTree>
      <p:nvGrpSpPr>
        <p:cNvPr id="1" name=""/>
        <p:cNvGrpSpPr/>
        <p:nvPr/>
      </p:nvGrpSpPr>
      <p:grpSpPr>
        <a:xfrm>
          <a:off x="0" y="0"/>
          <a:ext cx="0" cy="0"/>
          <a:chOff x="0" y="0"/>
          <a:chExt cx="0" cy="0"/>
        </a:xfrm>
      </p:grpSpPr>
      <p:pic>
        <p:nvPicPr>
          <p:cNvPr id="38" name="Imag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6000" y="2628508"/>
            <a:ext cx="2628000" cy="4229631"/>
          </a:xfrm>
          <a:prstGeom prst="rect">
            <a:avLst/>
          </a:prstGeom>
        </p:spPr>
      </p:pic>
      <p:pic>
        <p:nvPicPr>
          <p:cNvPr id="36" name="Imag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0" y="508"/>
            <a:ext cx="2628000" cy="4229631"/>
          </a:xfrm>
          <a:prstGeom prst="rect">
            <a:avLst/>
          </a:prstGeom>
        </p:spPr>
      </p:pic>
      <p:sp>
        <p:nvSpPr>
          <p:cNvPr id="8" name="Title 7"/>
          <p:cNvSpPr>
            <a:spLocks noGrp="1"/>
          </p:cNvSpPr>
          <p:nvPr>
            <p:ph type="ctrTitle" hasCustomPrompt="1"/>
          </p:nvPr>
        </p:nvSpPr>
        <p:spPr>
          <a:xfrm>
            <a:off x="1368000" y="2480400"/>
            <a:ext cx="6300000" cy="1267200"/>
          </a:xfrm>
          <a:prstGeom prst="rect">
            <a:avLst/>
          </a:prstGeom>
        </p:spPr>
        <p:txBody>
          <a:bodyPr lIns="90000" rIns="90000" anchor="b">
            <a:spAutoFit/>
          </a:bodyPr>
          <a:lstStyle>
            <a:lvl1pPr>
              <a:lnSpc>
                <a:spcPts val="4500"/>
              </a:lnSpc>
              <a:defRPr sz="4500" cap="all" baseline="0">
                <a:solidFill>
                  <a:schemeClr val="bg1"/>
                </a:solidFill>
              </a:defRPr>
            </a:lvl1pPr>
          </a:lstStyle>
          <a:p>
            <a:r>
              <a:rPr kumimoji="0" lang="en-US" dirty="0" smtClean="0"/>
              <a:t>Click to edit Presentation title</a:t>
            </a:r>
            <a:endParaRPr kumimoji="0" lang="en-US" dirty="0"/>
          </a:p>
        </p:txBody>
      </p:sp>
      <p:sp>
        <p:nvSpPr>
          <p:cNvPr id="9" name="Subtitle 8"/>
          <p:cNvSpPr>
            <a:spLocks noGrp="1"/>
          </p:cNvSpPr>
          <p:nvPr>
            <p:ph type="subTitle" idx="1" hasCustomPrompt="1"/>
          </p:nvPr>
        </p:nvSpPr>
        <p:spPr>
          <a:xfrm>
            <a:off x="1368000" y="3805200"/>
            <a:ext cx="6300000" cy="352800"/>
          </a:xfrm>
        </p:spPr>
        <p:txBody>
          <a:bodyPr lIns="90000" rIns="90000">
            <a:spAutoFit/>
          </a:bodyPr>
          <a:lstStyle>
            <a:lvl1pPr marL="0" indent="0" algn="l">
              <a:lnSpc>
                <a:spcPts val="2000"/>
              </a:lnSpc>
              <a:spcBef>
                <a:spcPts val="0"/>
              </a:spcBef>
              <a:buNone/>
              <a:defRPr sz="1800" baseline="0">
                <a:solidFill>
                  <a:schemeClr val="bg1"/>
                </a:solidFill>
                <a:latin typeface="+mj-l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dirty="0" smtClean="0"/>
              <a:t>Click to </a:t>
            </a:r>
            <a:r>
              <a:rPr kumimoji="0" lang="fr-FR" dirty="0" err="1" smtClean="0"/>
              <a:t>edit</a:t>
            </a:r>
            <a:r>
              <a:rPr kumimoji="0" lang="fr-FR" dirty="0" smtClean="0"/>
              <a:t> </a:t>
            </a:r>
            <a:r>
              <a:rPr kumimoji="0" lang="fr-FR" dirty="0" err="1" smtClean="0"/>
              <a:t>Subtitle</a:t>
            </a:r>
            <a:endParaRPr kumimoji="0" lang="en-US" dirty="0"/>
          </a:p>
        </p:txBody>
      </p:sp>
      <p:pic>
        <p:nvPicPr>
          <p:cNvPr id="37" name="Image 11"/>
          <p:cNvPicPr>
            <a:picLocks noChangeAspect="1"/>
          </p:cNvPicPr>
          <p:nvPr/>
        </p:nvPicPr>
        <p:blipFill>
          <a:blip r:embed="rId3" cstate="print"/>
          <a:stretch>
            <a:fillRect/>
          </a:stretch>
        </p:blipFill>
        <p:spPr>
          <a:xfrm>
            <a:off x="511200" y="432000"/>
            <a:ext cx="692307" cy="1440000"/>
          </a:xfrm>
          <a:prstGeom prst="rect">
            <a:avLst/>
          </a:prstGeom>
        </p:spPr>
      </p:pic>
      <p:sp>
        <p:nvSpPr>
          <p:cNvPr id="12" name="Date Placeholder 3"/>
          <p:cNvSpPr>
            <a:spLocks noGrp="1"/>
          </p:cNvSpPr>
          <p:nvPr>
            <p:ph type="dt" sz="half" idx="2"/>
          </p:nvPr>
        </p:nvSpPr>
        <p:spPr>
          <a:xfrm>
            <a:off x="403200" y="6411600"/>
            <a:ext cx="900000" cy="244800"/>
          </a:xfrm>
          <a:prstGeom prst="rect">
            <a:avLst/>
          </a:prstGeom>
        </p:spPr>
        <p:txBody>
          <a:bodyPr vert="horz" lIns="91440" tIns="45720" rIns="91440" bIns="45720" rtlCol="0" anchor="t" anchorCtr="0"/>
          <a:lstStyle>
            <a:lvl1pPr algn="l">
              <a:defRPr sz="1000" baseline="0">
                <a:solidFill>
                  <a:schemeClr val="bg1"/>
                </a:solidFill>
                <a:latin typeface="Arial"/>
              </a:defRPr>
            </a:lvl1pPr>
          </a:lstStyle>
          <a:p>
            <a:fld id="{27B2F93B-6343-4C17-83A6-41F6D7E4934B}" type="datetimeFigureOut">
              <a:rPr lang="en-GB" smtClean="0"/>
              <a:t>11/05/2016</a:t>
            </a:fld>
            <a:endParaRPr lang="en-GB" dirty="0"/>
          </a:p>
        </p:txBody>
      </p:sp>
      <p:sp>
        <p:nvSpPr>
          <p:cNvPr id="13" name="Footer Placeholder 4"/>
          <p:cNvSpPr>
            <a:spLocks noGrp="1"/>
          </p:cNvSpPr>
          <p:nvPr>
            <p:ph type="ftr" sz="quarter" idx="3"/>
          </p:nvPr>
        </p:nvSpPr>
        <p:spPr>
          <a:xfrm>
            <a:off x="1368000" y="6411600"/>
            <a:ext cx="4680000" cy="244800"/>
          </a:xfrm>
          <a:prstGeom prst="rect">
            <a:avLst/>
          </a:prstGeom>
        </p:spPr>
        <p:txBody>
          <a:bodyPr vert="horz" lIns="91440" tIns="45720" rIns="91440" bIns="45720" rtlCol="0" anchor="t" anchorCtr="0"/>
          <a:lstStyle>
            <a:lvl1pPr algn="l">
              <a:defRPr sz="1000" kern="1200" baseline="0">
                <a:solidFill>
                  <a:schemeClr val="bg1"/>
                </a:solidFill>
                <a:latin typeface="Arial"/>
              </a:defRPr>
            </a:lvl1pPr>
          </a:lstStyle>
          <a:p>
            <a:endParaRPr lang="en-GB" dirty="0"/>
          </a:p>
        </p:txBody>
      </p:sp>
      <p:pic>
        <p:nvPicPr>
          <p:cNvPr id="10" name="Imag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64000" y="6055200"/>
            <a:ext cx="1742400" cy="578821"/>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eaLnBrk="1" latinLnBrk="0" hangingPunct="1">
              <a:defRPr/>
            </a:lvl1pPr>
            <a:lvl2pPr eaLnBrk="1" latinLnBrk="0" hangingPunct="1">
              <a:defRPr/>
            </a:lvl2pPr>
            <a:lvl3pPr eaLnBrk="1" latinLnBrk="0" hangingPunct="1">
              <a:defRPr/>
            </a:lvl3pPr>
            <a:lvl4pPr eaLnBrk="1" latinLnBrk="0" hangingPunct="1">
              <a:defRPr/>
            </a:lvl4pPr>
            <a:lvl5pPr eaLnBrk="1" latinLnBrk="0" hangingPunct="1">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8" name="Date Placeholder 3"/>
          <p:cNvSpPr>
            <a:spLocks noGrp="1"/>
          </p:cNvSpPr>
          <p:nvPr>
            <p:ph type="dt" sz="half" idx="2"/>
          </p:nvPr>
        </p:nvSpPr>
        <p:spPr>
          <a:xfrm>
            <a:off x="403200" y="6411600"/>
            <a:ext cx="900000" cy="244800"/>
          </a:xfrm>
          <a:prstGeom prst="rect">
            <a:avLst/>
          </a:prstGeom>
        </p:spPr>
        <p:txBody>
          <a:bodyPr vert="horz" lIns="91440" tIns="45720" rIns="91440" bIns="45720" rtlCol="0" anchor="t" anchorCtr="0"/>
          <a:lstStyle>
            <a:lvl1pPr algn="l">
              <a:defRPr sz="1000" baseline="0">
                <a:solidFill>
                  <a:srgbClr val="727272"/>
                </a:solidFill>
                <a:latin typeface="Arial"/>
              </a:defRPr>
            </a:lvl1pPr>
          </a:lstStyle>
          <a:p>
            <a:fld id="{27B2F93B-6343-4C17-83A6-41F6D7E4934B}" type="datetimeFigureOut">
              <a:rPr lang="en-GB" smtClean="0"/>
              <a:t>11/05/2016</a:t>
            </a:fld>
            <a:endParaRPr lang="en-GB" dirty="0"/>
          </a:p>
        </p:txBody>
      </p:sp>
      <p:sp>
        <p:nvSpPr>
          <p:cNvPr id="9" name="Footer Placeholder 4"/>
          <p:cNvSpPr>
            <a:spLocks noGrp="1"/>
          </p:cNvSpPr>
          <p:nvPr>
            <p:ph type="ftr" sz="quarter" idx="3"/>
          </p:nvPr>
        </p:nvSpPr>
        <p:spPr>
          <a:xfrm>
            <a:off x="1368000" y="6411600"/>
            <a:ext cx="4680000" cy="244800"/>
          </a:xfrm>
          <a:prstGeom prst="rect">
            <a:avLst/>
          </a:prstGeom>
        </p:spPr>
        <p:txBody>
          <a:bodyPr vert="horz" lIns="91440" tIns="45720" rIns="91440" bIns="45720" rtlCol="0" anchor="t" anchorCtr="0"/>
          <a:lstStyle>
            <a:lvl1pPr algn="l">
              <a:defRPr sz="1000" kern="1200" baseline="0">
                <a:solidFill>
                  <a:srgbClr val="727272"/>
                </a:solidFill>
                <a:latin typeface="Arial"/>
              </a:defRPr>
            </a:lvl1pPr>
          </a:lstStyle>
          <a:p>
            <a:endParaRPr lang="en-GB" dirty="0"/>
          </a:p>
        </p:txBody>
      </p:sp>
      <p:sp>
        <p:nvSpPr>
          <p:cNvPr id="10" name="Slide Number Placeholder 5"/>
          <p:cNvSpPr>
            <a:spLocks noGrp="1"/>
          </p:cNvSpPr>
          <p:nvPr>
            <p:ph type="sldNum" sz="quarter" idx="4"/>
          </p:nvPr>
        </p:nvSpPr>
        <p:spPr>
          <a:xfrm>
            <a:off x="8640000" y="6411600"/>
            <a:ext cx="342000" cy="244800"/>
          </a:xfrm>
          <a:prstGeom prst="rect">
            <a:avLst/>
          </a:prstGeom>
        </p:spPr>
        <p:txBody>
          <a:bodyPr vert="horz" wrap="none" lIns="91440" tIns="45720" rIns="91440" bIns="45720" rtlCol="0" anchor="t" anchorCtr="0"/>
          <a:lstStyle>
            <a:lvl1pPr algn="r">
              <a:defRPr sz="1000" baseline="0">
                <a:solidFill>
                  <a:schemeClr val="bg1"/>
                </a:solidFill>
                <a:latin typeface="Arial"/>
              </a:defRPr>
            </a:lvl1pPr>
          </a:lstStyle>
          <a:p>
            <a:fld id="{76888B80-F1B7-4349-9226-47D30622797E}" type="slidenum">
              <a:rPr lang="en-GB" smtClean="0"/>
              <a:t>‹#›</a:t>
            </a:fld>
            <a:endParaRPr lang="en-GB" dirty="0"/>
          </a:p>
        </p:txBody>
      </p:sp>
      <p:sp>
        <p:nvSpPr>
          <p:cNvPr id="11" name="Title Placeholder 1"/>
          <p:cNvSpPr>
            <a:spLocks noGrp="1"/>
          </p:cNvSpPr>
          <p:nvPr>
            <p:ph type="title" hasCustomPrompt="1"/>
          </p:nvPr>
        </p:nvSpPr>
        <p:spPr>
          <a:xfrm>
            <a:off x="755576" y="260648"/>
            <a:ext cx="8784152" cy="1022400"/>
          </a:xfrm>
          <a:prstGeom prst="rect">
            <a:avLst/>
          </a:prstGeom>
        </p:spPr>
        <p:txBody>
          <a:bodyPr vert="horz" lIns="91440" tIns="45720" rIns="91440" bIns="45720" rtlCol="0" anchor="ctr">
            <a:noAutofit/>
          </a:bodyPr>
          <a:lstStyle>
            <a:lvl1pPr>
              <a:defRPr b="1">
                <a:solidFill>
                  <a:schemeClr val="bg2">
                    <a:lumMod val="10000"/>
                  </a:schemeClr>
                </a:solidFill>
              </a:defRPr>
            </a:lvl1pPr>
          </a:lstStyle>
          <a:p>
            <a:r>
              <a:rPr lang="en-US" dirty="0" smtClean="0"/>
              <a:t>Click to edit Slide title</a:t>
            </a:r>
            <a:br>
              <a:rPr lang="en-US" dirty="0" smtClean="0"/>
            </a:br>
            <a:r>
              <a:rPr lang="en-US" dirty="0" smtClean="0"/>
              <a:t>Slide title can be extended to two lines</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chemeClr val="tx1"/>
        </a:solidFill>
        <a:effectLst/>
      </p:bgPr>
    </p:bg>
    <p:spTree>
      <p:nvGrpSpPr>
        <p:cNvPr id="1" name=""/>
        <p:cNvGrpSpPr/>
        <p:nvPr/>
      </p:nvGrpSpPr>
      <p:grpSpPr>
        <a:xfrm>
          <a:off x="0" y="0"/>
          <a:ext cx="0" cy="0"/>
          <a:chOff x="0" y="0"/>
          <a:chExt cx="0" cy="0"/>
        </a:xfrm>
      </p:grpSpPr>
      <p:pic>
        <p:nvPicPr>
          <p:cNvPr id="7" name="Image 6"/>
          <p:cNvPicPr>
            <a:picLocks noChangeAspect="1"/>
          </p:cNvPicPr>
          <p:nvPr/>
        </p:nvPicPr>
        <p:blipFill>
          <a:blip r:embed="rId2" cstate="print"/>
          <a:stretch>
            <a:fillRect/>
          </a:stretch>
        </p:blipFill>
        <p:spPr>
          <a:xfrm>
            <a:off x="8193600" y="5328000"/>
            <a:ext cx="950407" cy="1530000"/>
          </a:xfrm>
          <a:prstGeom prst="rect">
            <a:avLst/>
          </a:prstGeom>
        </p:spPr>
      </p:pic>
      <p:pic>
        <p:nvPicPr>
          <p:cNvPr id="8" name="Image 7"/>
          <p:cNvPicPr>
            <a:picLocks noChangeAspect="1"/>
          </p:cNvPicPr>
          <p:nvPr/>
        </p:nvPicPr>
        <p:blipFill>
          <a:blip r:embed="rId3" cstate="print"/>
          <a:stretch>
            <a:fillRect/>
          </a:stretch>
        </p:blipFill>
        <p:spPr>
          <a:xfrm>
            <a:off x="579600" y="468000"/>
            <a:ext cx="692308" cy="1440000"/>
          </a:xfrm>
          <a:prstGeom prst="rect">
            <a:avLst/>
          </a:prstGeom>
        </p:spPr>
      </p:pic>
      <p:sp>
        <p:nvSpPr>
          <p:cNvPr id="9" name="Title 1"/>
          <p:cNvSpPr>
            <a:spLocks noGrp="1"/>
          </p:cNvSpPr>
          <p:nvPr>
            <p:ph type="title" hasCustomPrompt="1"/>
          </p:nvPr>
        </p:nvSpPr>
        <p:spPr>
          <a:xfrm>
            <a:off x="1260000" y="2928144"/>
            <a:ext cx="6624000" cy="1041311"/>
          </a:xfrm>
          <a:prstGeom prst="rect">
            <a:avLst/>
          </a:prstGeom>
        </p:spPr>
        <p:txBody>
          <a:bodyPr anchor="ctr" anchorCtr="0">
            <a:spAutoFit/>
          </a:bodyPr>
          <a:lstStyle>
            <a:lvl1pPr algn="ctr">
              <a:lnSpc>
                <a:spcPts val="3700"/>
              </a:lnSpc>
              <a:defRPr sz="3700" b="0" i="0" cap="all" baseline="0">
                <a:solidFill>
                  <a:schemeClr val="bg1"/>
                </a:solidFill>
              </a:defRPr>
            </a:lvl1pPr>
          </a:lstStyle>
          <a:p>
            <a:r>
              <a:rPr lang="en-US" dirty="0" smtClean="0"/>
              <a:t>Click to edit Section Header title</a:t>
            </a:r>
            <a:endParaRPr lang="en-US" dirty="0"/>
          </a:p>
        </p:txBody>
      </p:sp>
      <p:sp>
        <p:nvSpPr>
          <p:cNvPr id="10" name="Date Placeholder 3"/>
          <p:cNvSpPr>
            <a:spLocks noGrp="1"/>
          </p:cNvSpPr>
          <p:nvPr>
            <p:ph type="dt" sz="half" idx="2"/>
          </p:nvPr>
        </p:nvSpPr>
        <p:spPr>
          <a:xfrm>
            <a:off x="403200" y="6411600"/>
            <a:ext cx="900000" cy="244800"/>
          </a:xfrm>
          <a:prstGeom prst="rect">
            <a:avLst/>
          </a:prstGeom>
        </p:spPr>
        <p:txBody>
          <a:bodyPr vert="horz" lIns="91440" tIns="45720" rIns="91440" bIns="45720" rtlCol="0" anchor="t" anchorCtr="0"/>
          <a:lstStyle>
            <a:lvl1pPr algn="l">
              <a:defRPr sz="1000" baseline="0">
                <a:solidFill>
                  <a:schemeClr val="bg1"/>
                </a:solidFill>
                <a:latin typeface="Arial"/>
              </a:defRPr>
            </a:lvl1pPr>
          </a:lstStyle>
          <a:p>
            <a:fld id="{27B2F93B-6343-4C17-83A6-41F6D7E4934B}" type="datetimeFigureOut">
              <a:rPr lang="en-GB" smtClean="0"/>
              <a:t>11/05/2016</a:t>
            </a:fld>
            <a:endParaRPr lang="en-GB" dirty="0"/>
          </a:p>
        </p:txBody>
      </p:sp>
      <p:sp>
        <p:nvSpPr>
          <p:cNvPr id="11" name="Footer Placeholder 4"/>
          <p:cNvSpPr>
            <a:spLocks noGrp="1"/>
          </p:cNvSpPr>
          <p:nvPr>
            <p:ph type="ftr" sz="quarter" idx="3"/>
          </p:nvPr>
        </p:nvSpPr>
        <p:spPr>
          <a:xfrm>
            <a:off x="1368000" y="6411600"/>
            <a:ext cx="4680000" cy="244800"/>
          </a:xfrm>
          <a:prstGeom prst="rect">
            <a:avLst/>
          </a:prstGeom>
        </p:spPr>
        <p:txBody>
          <a:bodyPr vert="horz" lIns="91440" tIns="45720" rIns="91440" bIns="45720" rtlCol="0" anchor="t" anchorCtr="0"/>
          <a:lstStyle>
            <a:lvl1pPr algn="l">
              <a:defRPr sz="1000" kern="1200" baseline="0">
                <a:solidFill>
                  <a:schemeClr val="bg1"/>
                </a:solidFill>
                <a:latin typeface="Arial"/>
              </a:defRPr>
            </a:lvl1pPr>
          </a:lstStyle>
          <a:p>
            <a:endParaRPr lang="en-GB" dirty="0"/>
          </a:p>
        </p:txBody>
      </p:sp>
      <p:sp>
        <p:nvSpPr>
          <p:cNvPr id="12" name="Slide Number Placeholder 5"/>
          <p:cNvSpPr>
            <a:spLocks noGrp="1"/>
          </p:cNvSpPr>
          <p:nvPr>
            <p:ph type="sldNum" sz="quarter" idx="4"/>
          </p:nvPr>
        </p:nvSpPr>
        <p:spPr>
          <a:xfrm>
            <a:off x="8640000" y="6411600"/>
            <a:ext cx="342000" cy="244800"/>
          </a:xfrm>
          <a:prstGeom prst="rect">
            <a:avLst/>
          </a:prstGeom>
        </p:spPr>
        <p:txBody>
          <a:bodyPr vert="horz" wrap="none" lIns="91440" tIns="45720" rIns="91440" bIns="45720" rtlCol="0" anchor="t" anchorCtr="0"/>
          <a:lstStyle>
            <a:lvl1pPr algn="r">
              <a:defRPr sz="1000" baseline="0">
                <a:solidFill>
                  <a:schemeClr val="tx2"/>
                </a:solidFill>
                <a:latin typeface="Arial"/>
              </a:defRPr>
            </a:lvl1pPr>
          </a:lstStyle>
          <a:p>
            <a:fld id="{76888B80-F1B7-4349-9226-47D30622797E}" type="slidenum">
              <a:rPr lang="en-GB" smtClean="0"/>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제목 슬라이드">
    <p:spTree>
      <p:nvGrpSpPr>
        <p:cNvPr id="1" name=""/>
        <p:cNvGrpSpPr/>
        <p:nvPr/>
      </p:nvGrpSpPr>
      <p:grpSpPr>
        <a:xfrm>
          <a:off x="0" y="0"/>
          <a:ext cx="0" cy="0"/>
          <a:chOff x="0" y="0"/>
          <a:chExt cx="0" cy="0"/>
        </a:xfrm>
      </p:grpSpPr>
      <p:pic>
        <p:nvPicPr>
          <p:cNvPr id="7" name="Picture 3" descr="C:\Users\hanskys\Desktop\EDU\pisa presentation\usb files\GettyImages_145629557.jpg"/>
          <p:cNvPicPr>
            <a:picLocks noChangeAspect="1" noChangeArrowheads="1"/>
          </p:cNvPicPr>
          <p:nvPr/>
        </p:nvPicPr>
        <p:blipFill>
          <a:blip r:embed="rId2" cstate="print"/>
          <a:srcRect b="9658"/>
          <a:stretch>
            <a:fillRect/>
          </a:stretch>
        </p:blipFill>
        <p:spPr bwMode="auto">
          <a:xfrm>
            <a:off x="3270470" y="4581128"/>
            <a:ext cx="3783670" cy="2276872"/>
          </a:xfrm>
          <a:prstGeom prst="rect">
            <a:avLst/>
          </a:prstGeom>
          <a:noFill/>
        </p:spPr>
      </p:pic>
      <p:sp>
        <p:nvSpPr>
          <p:cNvPr id="8" name="Rectangle 40"/>
          <p:cNvSpPr/>
          <p:nvPr/>
        </p:nvSpPr>
        <p:spPr>
          <a:xfrm rot="16200000">
            <a:off x="2519772" y="5481228"/>
            <a:ext cx="2232248" cy="576064"/>
          </a:xfrm>
          <a:prstGeom prst="rect">
            <a:avLst/>
          </a:prstGeom>
          <a:gradFill flip="none" rotWithShape="1">
            <a:gsLst>
              <a:gs pos="0">
                <a:srgbClr val="7F7F7F"/>
              </a:gs>
              <a:gs pos="58000">
                <a:srgbClr val="D25F26">
                  <a:alpha val="35000"/>
                </a:srgbClr>
              </a:gs>
              <a:gs pos="100000">
                <a:srgbClr val="278D99">
                  <a:tint val="23500"/>
                  <a:satMod val="160000"/>
                  <a:alpha val="0"/>
                </a:srgbClr>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pitchFamily="34" charset="0"/>
              <a:ea typeface="+mn-ea"/>
              <a:cs typeface="Arial" pitchFamily="34" charset="0"/>
            </a:endParaRPr>
          </a:p>
        </p:txBody>
      </p:sp>
      <p:sp>
        <p:nvSpPr>
          <p:cNvPr id="9" name="Rectangle 40"/>
          <p:cNvSpPr/>
          <p:nvPr/>
        </p:nvSpPr>
        <p:spPr>
          <a:xfrm rot="16200000">
            <a:off x="1619672" y="5157192"/>
            <a:ext cx="2232248" cy="1224136"/>
          </a:xfrm>
          <a:prstGeom prst="rect">
            <a:avLst/>
          </a:prstGeom>
          <a:solidFill>
            <a:srgbClr val="7F7C8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pitchFamily="34" charset="0"/>
              <a:ea typeface="+mn-ea"/>
              <a:cs typeface="Arial" pitchFamily="34" charset="0"/>
            </a:endParaRPr>
          </a:p>
        </p:txBody>
      </p:sp>
      <p:pic>
        <p:nvPicPr>
          <p:cNvPr id="10" name="Picture 4" descr="C:\Users\hanskys\Desktop\EDU\pisa presentation\usb files\Reading_shutterstock_124410865_pisa.jpg"/>
          <p:cNvPicPr>
            <a:picLocks noChangeAspect="1" noChangeArrowheads="1"/>
          </p:cNvPicPr>
          <p:nvPr/>
        </p:nvPicPr>
        <p:blipFill>
          <a:blip r:embed="rId3" cstate="print"/>
          <a:srcRect b="17033"/>
          <a:stretch>
            <a:fillRect/>
          </a:stretch>
        </p:blipFill>
        <p:spPr bwMode="auto">
          <a:xfrm>
            <a:off x="4211791" y="2348880"/>
            <a:ext cx="4032617" cy="2232248"/>
          </a:xfrm>
          <a:prstGeom prst="rect">
            <a:avLst/>
          </a:prstGeom>
          <a:noFill/>
        </p:spPr>
      </p:pic>
      <p:sp>
        <p:nvSpPr>
          <p:cNvPr id="11" name="Rectangle 40"/>
          <p:cNvSpPr/>
          <p:nvPr/>
        </p:nvSpPr>
        <p:spPr>
          <a:xfrm rot="16200000">
            <a:off x="3959932" y="3176971"/>
            <a:ext cx="2232248" cy="576064"/>
          </a:xfrm>
          <a:prstGeom prst="rect">
            <a:avLst/>
          </a:prstGeom>
          <a:gradFill flip="none" rotWithShape="1">
            <a:gsLst>
              <a:gs pos="0">
                <a:srgbClr val="D25F26"/>
              </a:gs>
              <a:gs pos="58000">
                <a:srgbClr val="D25F26">
                  <a:alpha val="35000"/>
                </a:srgbClr>
              </a:gs>
              <a:gs pos="100000">
                <a:srgbClr val="278D99">
                  <a:tint val="23500"/>
                  <a:satMod val="160000"/>
                  <a:alpha val="0"/>
                </a:srgbClr>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pitchFamily="34" charset="0"/>
              <a:ea typeface="+mn-ea"/>
              <a:cs typeface="Arial" pitchFamily="34" charset="0"/>
            </a:endParaRPr>
          </a:p>
        </p:txBody>
      </p:sp>
      <p:sp>
        <p:nvSpPr>
          <p:cNvPr id="12" name="Rectangle 40"/>
          <p:cNvSpPr/>
          <p:nvPr/>
        </p:nvSpPr>
        <p:spPr>
          <a:xfrm rot="16200000">
            <a:off x="3059832" y="2852936"/>
            <a:ext cx="2232248" cy="1224136"/>
          </a:xfrm>
          <a:prstGeom prst="rect">
            <a:avLst/>
          </a:prstGeom>
          <a:solidFill>
            <a:srgbClr val="D25F2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pitchFamily="34" charset="0"/>
              <a:ea typeface="+mn-ea"/>
              <a:cs typeface="Arial" pitchFamily="34" charset="0"/>
            </a:endParaRPr>
          </a:p>
        </p:txBody>
      </p:sp>
      <p:pic>
        <p:nvPicPr>
          <p:cNvPr id="13" name="Picture 5" descr="C:\Users\hanskys\Desktop\EDU\pisa presentation\usb files\Science_42-20531161.jpg"/>
          <p:cNvPicPr>
            <a:picLocks noChangeAspect="1" noChangeArrowheads="1"/>
          </p:cNvPicPr>
          <p:nvPr/>
        </p:nvPicPr>
        <p:blipFill>
          <a:blip r:embed="rId4" cstate="print"/>
          <a:srcRect b="11745"/>
          <a:stretch>
            <a:fillRect/>
          </a:stretch>
        </p:blipFill>
        <p:spPr bwMode="auto">
          <a:xfrm flipH="1">
            <a:off x="6479704" y="0"/>
            <a:ext cx="2664296" cy="2351382"/>
          </a:xfrm>
          <a:prstGeom prst="rect">
            <a:avLst/>
          </a:prstGeom>
          <a:noFill/>
        </p:spPr>
      </p:pic>
      <p:sp>
        <p:nvSpPr>
          <p:cNvPr id="14" name="Rectangle 40"/>
          <p:cNvSpPr/>
          <p:nvPr/>
        </p:nvSpPr>
        <p:spPr>
          <a:xfrm rot="16200000">
            <a:off x="5845832" y="814400"/>
            <a:ext cx="2348880" cy="720080"/>
          </a:xfrm>
          <a:prstGeom prst="rect">
            <a:avLst/>
          </a:prstGeom>
          <a:gradFill flip="none" rotWithShape="1">
            <a:gsLst>
              <a:gs pos="0">
                <a:srgbClr val="C4B83E"/>
              </a:gs>
              <a:gs pos="58000">
                <a:srgbClr val="D25F26">
                  <a:alpha val="35000"/>
                </a:srgbClr>
              </a:gs>
              <a:gs pos="100000">
                <a:srgbClr val="278D99">
                  <a:tint val="23500"/>
                  <a:satMod val="160000"/>
                  <a:alpha val="0"/>
                </a:srgbClr>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pitchFamily="34" charset="0"/>
              <a:ea typeface="+mn-ea"/>
              <a:cs typeface="Arial" pitchFamily="34" charset="0"/>
            </a:endParaRPr>
          </a:p>
        </p:txBody>
      </p:sp>
      <p:sp>
        <p:nvSpPr>
          <p:cNvPr id="15" name="Rectangle 40"/>
          <p:cNvSpPr/>
          <p:nvPr/>
        </p:nvSpPr>
        <p:spPr>
          <a:xfrm rot="16200000">
            <a:off x="4765712" y="454360"/>
            <a:ext cx="2348880" cy="1440160"/>
          </a:xfrm>
          <a:prstGeom prst="rect">
            <a:avLst/>
          </a:prstGeom>
          <a:solidFill>
            <a:srgbClr val="C4B83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pitchFamily="34" charset="0"/>
              <a:ea typeface="+mn-ea"/>
              <a:cs typeface="Arial" pitchFamily="34" charset="0"/>
            </a:endParaRPr>
          </a:p>
        </p:txBody>
      </p:sp>
      <p:sp>
        <p:nvSpPr>
          <p:cNvPr id="16" name="Rectangle 17"/>
          <p:cNvSpPr/>
          <p:nvPr/>
        </p:nvSpPr>
        <p:spPr>
          <a:xfrm rot="10800000">
            <a:off x="2" y="0"/>
            <a:ext cx="2444995" cy="6830616"/>
          </a:xfrm>
          <a:prstGeom prst="rect">
            <a:avLst/>
          </a:prstGeom>
          <a:solidFill>
            <a:sysClr val="window" lastClr="FFFFFF"/>
          </a:solidFill>
          <a:ln w="19050" cap="flat" cmpd="sng" algn="ctr">
            <a:noFill/>
            <a:prstDash val="solid"/>
          </a:ln>
          <a:effectLst/>
        </p:spPr>
        <p:txBody>
          <a:bodyPr rtlCol="0" anchor="ctr"/>
          <a:lstStyle/>
          <a:p>
            <a:pPr algn="ctr" latinLnBrk="0">
              <a:defRPr/>
            </a:pPr>
            <a:endParaRPr lang="en-US" kern="0">
              <a:solidFill>
                <a:prstClr val="white"/>
              </a:solidFill>
              <a:latin typeface="Arial" pitchFamily="34" charset="0"/>
              <a:cs typeface="Arial" pitchFamily="34" charset="0"/>
            </a:endParaRPr>
          </a:p>
        </p:txBody>
      </p:sp>
      <p:sp>
        <p:nvSpPr>
          <p:cNvPr id="17" name="Rectangle 20"/>
          <p:cNvSpPr/>
          <p:nvPr/>
        </p:nvSpPr>
        <p:spPr>
          <a:xfrm>
            <a:off x="2339752" y="0"/>
            <a:ext cx="844062" cy="914400"/>
          </a:xfrm>
          <a:prstGeom prst="rect">
            <a:avLst/>
          </a:prstGeom>
          <a:solidFill>
            <a:sysClr val="window" lastClr="FFFFFF"/>
          </a:solidFill>
          <a:ln w="19050" cap="flat" cmpd="sng" algn="ctr">
            <a:noFill/>
            <a:prstDash val="solid"/>
          </a:ln>
          <a:effectLst/>
        </p:spPr>
        <p:txBody>
          <a:bodyPr rtlCol="0" anchor="ctr"/>
          <a:lstStyle/>
          <a:p>
            <a:pPr algn="ctr" latinLnBrk="0">
              <a:defRPr/>
            </a:pPr>
            <a:endParaRPr lang="en-US" kern="0">
              <a:solidFill>
                <a:prstClr val="white"/>
              </a:solidFill>
              <a:latin typeface="Arial" pitchFamily="34" charset="0"/>
              <a:cs typeface="Arial" pitchFamily="34" charset="0"/>
            </a:endParaRPr>
          </a:p>
        </p:txBody>
      </p:sp>
      <p:sp>
        <p:nvSpPr>
          <p:cNvPr id="18" name="Rectangle 26"/>
          <p:cNvSpPr/>
          <p:nvPr/>
        </p:nvSpPr>
        <p:spPr>
          <a:xfrm>
            <a:off x="317989" y="1988840"/>
            <a:ext cx="4586356" cy="3508653"/>
          </a:xfrm>
          <a:prstGeom prst="rect">
            <a:avLst/>
          </a:prstGeom>
        </p:spPr>
        <p:txBody>
          <a:bodyPr wrap="square">
            <a:spAutoFit/>
          </a:bodyPr>
          <a:lstStyle/>
          <a:p>
            <a:pPr latinLnBrk="0">
              <a:defRPr/>
            </a:pPr>
            <a:r>
              <a:rPr lang="en-US" sz="3600" b="1" kern="0" dirty="0" smtClean="0">
                <a:solidFill>
                  <a:srgbClr val="0070C0"/>
                </a:solidFill>
                <a:latin typeface="Arial" pitchFamily="34" charset="0"/>
                <a:cs typeface="Arial" pitchFamily="34" charset="0"/>
              </a:rPr>
              <a:t>OECD EMPLOYER BRAND</a:t>
            </a:r>
            <a:endParaRPr lang="en-US" sz="3600" i="1" kern="0" dirty="0" smtClean="0">
              <a:solidFill>
                <a:srgbClr val="00B0F0"/>
              </a:solidFill>
              <a:latin typeface="Arial" pitchFamily="34" charset="0"/>
              <a:cs typeface="Arial" pitchFamily="34" charset="0"/>
            </a:endParaRPr>
          </a:p>
          <a:p>
            <a:pPr latinLnBrk="0">
              <a:lnSpc>
                <a:spcPct val="150000"/>
              </a:lnSpc>
              <a:defRPr/>
            </a:pPr>
            <a:r>
              <a:rPr lang="en-US" sz="2800" i="1" kern="0" dirty="0" smtClean="0">
                <a:solidFill>
                  <a:srgbClr val="00B0F0"/>
                </a:solidFill>
                <a:latin typeface="Arial" pitchFamily="34" charset="0"/>
                <a:cs typeface="Arial" pitchFamily="34" charset="0"/>
              </a:rPr>
              <a:t>Playbook</a:t>
            </a:r>
            <a:r>
              <a:rPr lang="en-US" sz="3600" kern="0" dirty="0" smtClean="0">
                <a:solidFill>
                  <a:sysClr val="windowText" lastClr="000000"/>
                </a:solidFill>
                <a:latin typeface="Arial" pitchFamily="34" charset="0"/>
                <a:cs typeface="Arial" pitchFamily="34" charset="0"/>
              </a:rPr>
              <a:t/>
            </a:r>
            <a:br>
              <a:rPr lang="en-US" sz="3600" kern="0" dirty="0" smtClean="0">
                <a:solidFill>
                  <a:sysClr val="windowText" lastClr="000000"/>
                </a:solidFill>
                <a:latin typeface="Arial" pitchFamily="34" charset="0"/>
                <a:cs typeface="Arial" pitchFamily="34" charset="0"/>
              </a:rPr>
            </a:br>
            <a:r>
              <a:rPr lang="en-US" sz="3600" kern="0" dirty="0" smtClean="0">
                <a:solidFill>
                  <a:sysClr val="windowText" lastClr="000000"/>
                </a:solidFill>
                <a:latin typeface="Arial" pitchFamily="34" charset="0"/>
                <a:cs typeface="Arial" pitchFamily="34" charset="0"/>
              </a:rPr>
              <a:t/>
            </a:r>
            <a:br>
              <a:rPr lang="en-US" sz="3600" kern="0" dirty="0" smtClean="0">
                <a:solidFill>
                  <a:sysClr val="windowText" lastClr="000000"/>
                </a:solidFill>
                <a:latin typeface="Arial" pitchFamily="34" charset="0"/>
                <a:cs typeface="Arial" pitchFamily="34" charset="0"/>
              </a:rPr>
            </a:br>
            <a:endParaRPr lang="en-US" sz="3600" kern="0" dirty="0">
              <a:solidFill>
                <a:sysClr val="windowText" lastClr="000000"/>
              </a:solidFill>
              <a:latin typeface="Arial" pitchFamily="34" charset="0"/>
              <a:cs typeface="Arial" pitchFamily="34" charset="0"/>
            </a:endParaRPr>
          </a:p>
        </p:txBody>
      </p:sp>
      <p:sp>
        <p:nvSpPr>
          <p:cNvPr id="19" name="직각 삼각형 18"/>
          <p:cNvSpPr/>
          <p:nvPr/>
        </p:nvSpPr>
        <p:spPr>
          <a:xfrm rot="5400000">
            <a:off x="-2046361" y="2046361"/>
            <a:ext cx="10824961" cy="6732239"/>
          </a:xfrm>
          <a:prstGeom prst="rtTriangle">
            <a:avLst/>
          </a:prstGeom>
          <a:solidFill>
            <a:srgbClr val="278D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grpSp>
        <p:nvGrpSpPr>
          <p:cNvPr id="2" name="Group 4"/>
          <p:cNvGrpSpPr>
            <a:grpSpLocks noChangeAspect="1"/>
          </p:cNvGrpSpPr>
          <p:nvPr/>
        </p:nvGrpSpPr>
        <p:grpSpPr bwMode="auto">
          <a:xfrm>
            <a:off x="4499991" y="3518775"/>
            <a:ext cx="3240361" cy="1062353"/>
            <a:chOff x="265" y="1303"/>
            <a:chExt cx="5228" cy="1714"/>
          </a:xfrm>
          <a:solidFill>
            <a:srgbClr val="FFFFFF">
              <a:alpha val="50196"/>
            </a:srgbClr>
          </a:solidFill>
        </p:grpSpPr>
        <p:sp>
          <p:nvSpPr>
            <p:cNvPr id="22" name="Freeform 5"/>
            <p:cNvSpPr>
              <a:spLocks noEditPoints="1"/>
            </p:cNvSpPr>
            <p:nvPr/>
          </p:nvSpPr>
          <p:spPr bwMode="auto">
            <a:xfrm>
              <a:off x="265" y="1341"/>
              <a:ext cx="1263" cy="1643"/>
            </a:xfrm>
            <a:custGeom>
              <a:avLst/>
              <a:gdLst>
                <a:gd name="T0" fmla="*/ 534 w 534"/>
                <a:gd name="T1" fmla="*/ 171 h 693"/>
                <a:gd name="T2" fmla="*/ 513 w 534"/>
                <a:gd name="T3" fmla="*/ 267 h 693"/>
                <a:gd name="T4" fmla="*/ 454 w 534"/>
                <a:gd name="T5" fmla="*/ 336 h 693"/>
                <a:gd name="T6" fmla="*/ 372 w 534"/>
                <a:gd name="T7" fmla="*/ 376 h 693"/>
                <a:gd name="T8" fmla="*/ 278 w 534"/>
                <a:gd name="T9" fmla="*/ 389 h 693"/>
                <a:gd name="T10" fmla="*/ 200 w 534"/>
                <a:gd name="T11" fmla="*/ 389 h 693"/>
                <a:gd name="T12" fmla="*/ 200 w 534"/>
                <a:gd name="T13" fmla="*/ 598 h 693"/>
                <a:gd name="T14" fmla="*/ 206 w 534"/>
                <a:gd name="T15" fmla="*/ 628 h 693"/>
                <a:gd name="T16" fmla="*/ 229 w 534"/>
                <a:gd name="T17" fmla="*/ 648 h 693"/>
                <a:gd name="T18" fmla="*/ 260 w 534"/>
                <a:gd name="T19" fmla="*/ 655 h 693"/>
                <a:gd name="T20" fmla="*/ 301 w 534"/>
                <a:gd name="T21" fmla="*/ 658 h 693"/>
                <a:gd name="T22" fmla="*/ 301 w 534"/>
                <a:gd name="T23" fmla="*/ 693 h 693"/>
                <a:gd name="T24" fmla="*/ 4 w 534"/>
                <a:gd name="T25" fmla="*/ 693 h 693"/>
                <a:gd name="T26" fmla="*/ 4 w 534"/>
                <a:gd name="T27" fmla="*/ 658 h 693"/>
                <a:gd name="T28" fmla="*/ 37 w 534"/>
                <a:gd name="T29" fmla="*/ 655 h 693"/>
                <a:gd name="T30" fmla="*/ 68 w 534"/>
                <a:gd name="T31" fmla="*/ 648 h 693"/>
                <a:gd name="T32" fmla="*/ 90 w 534"/>
                <a:gd name="T33" fmla="*/ 630 h 693"/>
                <a:gd name="T34" fmla="*/ 96 w 534"/>
                <a:gd name="T35" fmla="*/ 598 h 693"/>
                <a:gd name="T36" fmla="*/ 96 w 534"/>
                <a:gd name="T37" fmla="*/ 98 h 693"/>
                <a:gd name="T38" fmla="*/ 91 w 534"/>
                <a:gd name="T39" fmla="*/ 68 h 693"/>
                <a:gd name="T40" fmla="*/ 68 w 534"/>
                <a:gd name="T41" fmla="*/ 47 h 693"/>
                <a:gd name="T42" fmla="*/ 32 w 534"/>
                <a:gd name="T43" fmla="*/ 38 h 693"/>
                <a:gd name="T44" fmla="*/ 0 w 534"/>
                <a:gd name="T45" fmla="*/ 35 h 693"/>
                <a:gd name="T46" fmla="*/ 0 w 534"/>
                <a:gd name="T47" fmla="*/ 0 h 693"/>
                <a:gd name="T48" fmla="*/ 317 w 534"/>
                <a:gd name="T49" fmla="*/ 0 h 693"/>
                <a:gd name="T50" fmla="*/ 474 w 534"/>
                <a:gd name="T51" fmla="*/ 46 h 693"/>
                <a:gd name="T52" fmla="*/ 534 w 534"/>
                <a:gd name="T53" fmla="*/ 171 h 693"/>
                <a:gd name="T54" fmla="*/ 385 w 534"/>
                <a:gd name="T55" fmla="*/ 289 h 693"/>
                <a:gd name="T56" fmla="*/ 407 w 534"/>
                <a:gd name="T57" fmla="*/ 240 h 693"/>
                <a:gd name="T58" fmla="*/ 413 w 534"/>
                <a:gd name="T59" fmla="*/ 195 h 693"/>
                <a:gd name="T60" fmla="*/ 406 w 534"/>
                <a:gd name="T61" fmla="*/ 139 h 693"/>
                <a:gd name="T62" fmla="*/ 383 w 534"/>
                <a:gd name="T63" fmla="*/ 88 h 693"/>
                <a:gd name="T64" fmla="*/ 338 w 534"/>
                <a:gd name="T65" fmla="*/ 53 h 693"/>
                <a:gd name="T66" fmla="*/ 269 w 534"/>
                <a:gd name="T67" fmla="*/ 40 h 693"/>
                <a:gd name="T68" fmla="*/ 200 w 534"/>
                <a:gd name="T69" fmla="*/ 40 h 693"/>
                <a:gd name="T70" fmla="*/ 200 w 534"/>
                <a:gd name="T71" fmla="*/ 346 h 693"/>
                <a:gd name="T72" fmla="*/ 250 w 534"/>
                <a:gd name="T73" fmla="*/ 346 h 693"/>
                <a:gd name="T74" fmla="*/ 336 w 534"/>
                <a:gd name="T75" fmla="*/ 330 h 693"/>
                <a:gd name="T76" fmla="*/ 385 w 534"/>
                <a:gd name="T77" fmla="*/ 289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34" h="693">
                  <a:moveTo>
                    <a:pt x="534" y="171"/>
                  </a:moveTo>
                  <a:cubicBezTo>
                    <a:pt x="534" y="207"/>
                    <a:pt x="527" y="239"/>
                    <a:pt x="513" y="267"/>
                  </a:cubicBezTo>
                  <a:cubicBezTo>
                    <a:pt x="498" y="295"/>
                    <a:pt x="479" y="318"/>
                    <a:pt x="454" y="336"/>
                  </a:cubicBezTo>
                  <a:cubicBezTo>
                    <a:pt x="429" y="354"/>
                    <a:pt x="402" y="367"/>
                    <a:pt x="372" y="376"/>
                  </a:cubicBezTo>
                  <a:cubicBezTo>
                    <a:pt x="343" y="384"/>
                    <a:pt x="311" y="389"/>
                    <a:pt x="278" y="389"/>
                  </a:cubicBezTo>
                  <a:cubicBezTo>
                    <a:pt x="200" y="389"/>
                    <a:pt x="200" y="389"/>
                    <a:pt x="200" y="389"/>
                  </a:cubicBezTo>
                  <a:cubicBezTo>
                    <a:pt x="200" y="598"/>
                    <a:pt x="200" y="598"/>
                    <a:pt x="200" y="598"/>
                  </a:cubicBezTo>
                  <a:cubicBezTo>
                    <a:pt x="200" y="610"/>
                    <a:pt x="202" y="620"/>
                    <a:pt x="206" y="628"/>
                  </a:cubicBezTo>
                  <a:cubicBezTo>
                    <a:pt x="210" y="637"/>
                    <a:pt x="217" y="644"/>
                    <a:pt x="229" y="648"/>
                  </a:cubicBezTo>
                  <a:cubicBezTo>
                    <a:pt x="235" y="651"/>
                    <a:pt x="245" y="653"/>
                    <a:pt x="260" y="655"/>
                  </a:cubicBezTo>
                  <a:cubicBezTo>
                    <a:pt x="275" y="657"/>
                    <a:pt x="289" y="658"/>
                    <a:pt x="301" y="658"/>
                  </a:cubicBezTo>
                  <a:cubicBezTo>
                    <a:pt x="301" y="693"/>
                    <a:pt x="301" y="693"/>
                    <a:pt x="301" y="693"/>
                  </a:cubicBezTo>
                  <a:cubicBezTo>
                    <a:pt x="4" y="693"/>
                    <a:pt x="4" y="693"/>
                    <a:pt x="4" y="693"/>
                  </a:cubicBezTo>
                  <a:cubicBezTo>
                    <a:pt x="4" y="658"/>
                    <a:pt x="4" y="658"/>
                    <a:pt x="4" y="658"/>
                  </a:cubicBezTo>
                  <a:cubicBezTo>
                    <a:pt x="11" y="657"/>
                    <a:pt x="23" y="656"/>
                    <a:pt x="37" y="655"/>
                  </a:cubicBezTo>
                  <a:cubicBezTo>
                    <a:pt x="52" y="653"/>
                    <a:pt x="63" y="651"/>
                    <a:pt x="68" y="648"/>
                  </a:cubicBezTo>
                  <a:cubicBezTo>
                    <a:pt x="78" y="644"/>
                    <a:pt x="85" y="638"/>
                    <a:pt x="90" y="630"/>
                  </a:cubicBezTo>
                  <a:cubicBezTo>
                    <a:pt x="94" y="622"/>
                    <a:pt x="96" y="611"/>
                    <a:pt x="96" y="598"/>
                  </a:cubicBezTo>
                  <a:cubicBezTo>
                    <a:pt x="96" y="98"/>
                    <a:pt x="96" y="98"/>
                    <a:pt x="96" y="98"/>
                  </a:cubicBezTo>
                  <a:cubicBezTo>
                    <a:pt x="96" y="87"/>
                    <a:pt x="95" y="77"/>
                    <a:pt x="91" y="68"/>
                  </a:cubicBezTo>
                  <a:cubicBezTo>
                    <a:pt x="88" y="59"/>
                    <a:pt x="81" y="52"/>
                    <a:pt x="68" y="47"/>
                  </a:cubicBezTo>
                  <a:cubicBezTo>
                    <a:pt x="56" y="43"/>
                    <a:pt x="44" y="40"/>
                    <a:pt x="32" y="38"/>
                  </a:cubicBezTo>
                  <a:cubicBezTo>
                    <a:pt x="19" y="36"/>
                    <a:pt x="9" y="35"/>
                    <a:pt x="0" y="35"/>
                  </a:cubicBezTo>
                  <a:cubicBezTo>
                    <a:pt x="0" y="0"/>
                    <a:pt x="0" y="0"/>
                    <a:pt x="0" y="0"/>
                  </a:cubicBezTo>
                  <a:cubicBezTo>
                    <a:pt x="317" y="0"/>
                    <a:pt x="317" y="0"/>
                    <a:pt x="317" y="0"/>
                  </a:cubicBezTo>
                  <a:cubicBezTo>
                    <a:pt x="381" y="0"/>
                    <a:pt x="433" y="15"/>
                    <a:pt x="474" y="46"/>
                  </a:cubicBezTo>
                  <a:cubicBezTo>
                    <a:pt x="514" y="78"/>
                    <a:pt x="534" y="119"/>
                    <a:pt x="534" y="171"/>
                  </a:cubicBezTo>
                  <a:close/>
                  <a:moveTo>
                    <a:pt x="385" y="289"/>
                  </a:moveTo>
                  <a:cubicBezTo>
                    <a:pt x="396" y="273"/>
                    <a:pt x="404" y="257"/>
                    <a:pt x="407" y="240"/>
                  </a:cubicBezTo>
                  <a:cubicBezTo>
                    <a:pt x="411" y="224"/>
                    <a:pt x="413" y="208"/>
                    <a:pt x="413" y="195"/>
                  </a:cubicBezTo>
                  <a:cubicBezTo>
                    <a:pt x="413" y="177"/>
                    <a:pt x="411" y="158"/>
                    <a:pt x="406" y="139"/>
                  </a:cubicBezTo>
                  <a:cubicBezTo>
                    <a:pt x="402" y="119"/>
                    <a:pt x="394" y="103"/>
                    <a:pt x="383" y="88"/>
                  </a:cubicBezTo>
                  <a:cubicBezTo>
                    <a:pt x="372" y="73"/>
                    <a:pt x="357" y="61"/>
                    <a:pt x="338" y="53"/>
                  </a:cubicBezTo>
                  <a:cubicBezTo>
                    <a:pt x="320" y="44"/>
                    <a:pt x="297" y="40"/>
                    <a:pt x="269" y="40"/>
                  </a:cubicBezTo>
                  <a:cubicBezTo>
                    <a:pt x="200" y="40"/>
                    <a:pt x="200" y="40"/>
                    <a:pt x="200" y="40"/>
                  </a:cubicBezTo>
                  <a:cubicBezTo>
                    <a:pt x="200" y="346"/>
                    <a:pt x="200" y="346"/>
                    <a:pt x="200" y="346"/>
                  </a:cubicBezTo>
                  <a:cubicBezTo>
                    <a:pt x="250" y="346"/>
                    <a:pt x="250" y="346"/>
                    <a:pt x="250" y="346"/>
                  </a:cubicBezTo>
                  <a:cubicBezTo>
                    <a:pt x="285" y="346"/>
                    <a:pt x="314" y="341"/>
                    <a:pt x="336" y="330"/>
                  </a:cubicBezTo>
                  <a:cubicBezTo>
                    <a:pt x="358" y="319"/>
                    <a:pt x="374" y="305"/>
                    <a:pt x="385" y="2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Arial" pitchFamily="34" charset="0"/>
                <a:cs typeface="Arial" pitchFamily="34" charset="0"/>
              </a:endParaRPr>
            </a:p>
          </p:txBody>
        </p:sp>
        <p:sp>
          <p:nvSpPr>
            <p:cNvPr id="23" name="Freeform 6"/>
            <p:cNvSpPr>
              <a:spLocks/>
            </p:cNvSpPr>
            <p:nvPr/>
          </p:nvSpPr>
          <p:spPr bwMode="auto">
            <a:xfrm>
              <a:off x="1694" y="1341"/>
              <a:ext cx="738" cy="1643"/>
            </a:xfrm>
            <a:custGeom>
              <a:avLst/>
              <a:gdLst>
                <a:gd name="T0" fmla="*/ 312 w 312"/>
                <a:gd name="T1" fmla="*/ 693 h 693"/>
                <a:gd name="T2" fmla="*/ 0 w 312"/>
                <a:gd name="T3" fmla="*/ 693 h 693"/>
                <a:gd name="T4" fmla="*/ 0 w 312"/>
                <a:gd name="T5" fmla="*/ 658 h 693"/>
                <a:gd name="T6" fmla="*/ 38 w 312"/>
                <a:gd name="T7" fmla="*/ 655 h 693"/>
                <a:gd name="T8" fmla="*/ 73 w 312"/>
                <a:gd name="T9" fmla="*/ 649 h 693"/>
                <a:gd name="T10" fmla="*/ 97 w 312"/>
                <a:gd name="T11" fmla="*/ 632 h 693"/>
                <a:gd name="T12" fmla="*/ 104 w 312"/>
                <a:gd name="T13" fmla="*/ 601 h 693"/>
                <a:gd name="T14" fmla="*/ 104 w 312"/>
                <a:gd name="T15" fmla="*/ 99 h 693"/>
                <a:gd name="T16" fmla="*/ 99 w 312"/>
                <a:gd name="T17" fmla="*/ 71 h 693"/>
                <a:gd name="T18" fmla="*/ 73 w 312"/>
                <a:gd name="T19" fmla="*/ 52 h 693"/>
                <a:gd name="T20" fmla="*/ 36 w 312"/>
                <a:gd name="T21" fmla="*/ 41 h 693"/>
                <a:gd name="T22" fmla="*/ 0 w 312"/>
                <a:gd name="T23" fmla="*/ 35 h 693"/>
                <a:gd name="T24" fmla="*/ 0 w 312"/>
                <a:gd name="T25" fmla="*/ 0 h 693"/>
                <a:gd name="T26" fmla="*/ 312 w 312"/>
                <a:gd name="T27" fmla="*/ 0 h 693"/>
                <a:gd name="T28" fmla="*/ 312 w 312"/>
                <a:gd name="T29" fmla="*/ 35 h 693"/>
                <a:gd name="T30" fmla="*/ 276 w 312"/>
                <a:gd name="T31" fmla="*/ 38 h 693"/>
                <a:gd name="T32" fmla="*/ 239 w 312"/>
                <a:gd name="T33" fmla="*/ 46 h 693"/>
                <a:gd name="T34" fmla="*/ 214 w 312"/>
                <a:gd name="T35" fmla="*/ 65 h 693"/>
                <a:gd name="T36" fmla="*/ 208 w 312"/>
                <a:gd name="T37" fmla="*/ 95 h 693"/>
                <a:gd name="T38" fmla="*/ 208 w 312"/>
                <a:gd name="T39" fmla="*/ 596 h 693"/>
                <a:gd name="T40" fmla="*/ 215 w 312"/>
                <a:gd name="T41" fmla="*/ 625 h 693"/>
                <a:gd name="T42" fmla="*/ 239 w 312"/>
                <a:gd name="T43" fmla="*/ 644 h 693"/>
                <a:gd name="T44" fmla="*/ 273 w 312"/>
                <a:gd name="T45" fmla="*/ 653 h 693"/>
                <a:gd name="T46" fmla="*/ 312 w 312"/>
                <a:gd name="T47" fmla="*/ 658 h 693"/>
                <a:gd name="T48" fmla="*/ 312 w 312"/>
                <a:gd name="T49" fmla="*/ 693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2" h="693">
                  <a:moveTo>
                    <a:pt x="312" y="693"/>
                  </a:moveTo>
                  <a:cubicBezTo>
                    <a:pt x="0" y="693"/>
                    <a:pt x="0" y="693"/>
                    <a:pt x="0" y="693"/>
                  </a:cubicBezTo>
                  <a:cubicBezTo>
                    <a:pt x="0" y="658"/>
                    <a:pt x="0" y="658"/>
                    <a:pt x="0" y="658"/>
                  </a:cubicBezTo>
                  <a:cubicBezTo>
                    <a:pt x="9" y="657"/>
                    <a:pt x="22" y="656"/>
                    <a:pt x="38" y="655"/>
                  </a:cubicBezTo>
                  <a:cubicBezTo>
                    <a:pt x="55" y="654"/>
                    <a:pt x="67" y="652"/>
                    <a:pt x="73" y="649"/>
                  </a:cubicBezTo>
                  <a:cubicBezTo>
                    <a:pt x="84" y="645"/>
                    <a:pt x="92" y="639"/>
                    <a:pt x="97" y="632"/>
                  </a:cubicBezTo>
                  <a:cubicBezTo>
                    <a:pt x="102" y="625"/>
                    <a:pt x="104" y="614"/>
                    <a:pt x="104" y="601"/>
                  </a:cubicBezTo>
                  <a:cubicBezTo>
                    <a:pt x="104" y="99"/>
                    <a:pt x="104" y="99"/>
                    <a:pt x="104" y="99"/>
                  </a:cubicBezTo>
                  <a:cubicBezTo>
                    <a:pt x="104" y="88"/>
                    <a:pt x="102" y="79"/>
                    <a:pt x="99" y="71"/>
                  </a:cubicBezTo>
                  <a:cubicBezTo>
                    <a:pt x="95" y="63"/>
                    <a:pt x="87" y="57"/>
                    <a:pt x="73" y="52"/>
                  </a:cubicBezTo>
                  <a:cubicBezTo>
                    <a:pt x="64" y="48"/>
                    <a:pt x="51" y="44"/>
                    <a:pt x="36" y="41"/>
                  </a:cubicBezTo>
                  <a:cubicBezTo>
                    <a:pt x="22" y="37"/>
                    <a:pt x="10" y="35"/>
                    <a:pt x="0" y="35"/>
                  </a:cubicBezTo>
                  <a:cubicBezTo>
                    <a:pt x="0" y="0"/>
                    <a:pt x="0" y="0"/>
                    <a:pt x="0" y="0"/>
                  </a:cubicBezTo>
                  <a:cubicBezTo>
                    <a:pt x="312" y="0"/>
                    <a:pt x="312" y="0"/>
                    <a:pt x="312" y="0"/>
                  </a:cubicBezTo>
                  <a:cubicBezTo>
                    <a:pt x="312" y="35"/>
                    <a:pt x="312" y="35"/>
                    <a:pt x="312" y="35"/>
                  </a:cubicBezTo>
                  <a:cubicBezTo>
                    <a:pt x="302" y="35"/>
                    <a:pt x="290" y="36"/>
                    <a:pt x="276" y="38"/>
                  </a:cubicBezTo>
                  <a:cubicBezTo>
                    <a:pt x="262" y="40"/>
                    <a:pt x="250" y="43"/>
                    <a:pt x="239" y="46"/>
                  </a:cubicBezTo>
                  <a:cubicBezTo>
                    <a:pt x="227" y="50"/>
                    <a:pt x="219" y="56"/>
                    <a:pt x="214" y="65"/>
                  </a:cubicBezTo>
                  <a:cubicBezTo>
                    <a:pt x="210" y="74"/>
                    <a:pt x="208" y="84"/>
                    <a:pt x="208" y="95"/>
                  </a:cubicBezTo>
                  <a:cubicBezTo>
                    <a:pt x="208" y="596"/>
                    <a:pt x="208" y="596"/>
                    <a:pt x="208" y="596"/>
                  </a:cubicBezTo>
                  <a:cubicBezTo>
                    <a:pt x="208" y="607"/>
                    <a:pt x="210" y="616"/>
                    <a:pt x="215" y="625"/>
                  </a:cubicBezTo>
                  <a:cubicBezTo>
                    <a:pt x="220" y="633"/>
                    <a:pt x="228" y="639"/>
                    <a:pt x="239" y="644"/>
                  </a:cubicBezTo>
                  <a:cubicBezTo>
                    <a:pt x="246" y="647"/>
                    <a:pt x="257" y="650"/>
                    <a:pt x="273" y="653"/>
                  </a:cubicBezTo>
                  <a:cubicBezTo>
                    <a:pt x="288" y="656"/>
                    <a:pt x="301" y="658"/>
                    <a:pt x="312" y="658"/>
                  </a:cubicBezTo>
                  <a:lnTo>
                    <a:pt x="312" y="6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Arial" pitchFamily="34" charset="0"/>
                <a:cs typeface="Arial" pitchFamily="34" charset="0"/>
              </a:endParaRPr>
            </a:p>
          </p:txBody>
        </p:sp>
        <p:sp>
          <p:nvSpPr>
            <p:cNvPr id="24" name="Freeform 7"/>
            <p:cNvSpPr>
              <a:spLocks/>
            </p:cNvSpPr>
            <p:nvPr/>
          </p:nvSpPr>
          <p:spPr bwMode="auto">
            <a:xfrm>
              <a:off x="2633" y="1303"/>
              <a:ext cx="1126" cy="1714"/>
            </a:xfrm>
            <a:custGeom>
              <a:avLst/>
              <a:gdLst>
                <a:gd name="T0" fmla="*/ 433 w 476"/>
                <a:gd name="T1" fmla="*/ 391 h 723"/>
                <a:gd name="T2" fmla="*/ 466 w 476"/>
                <a:gd name="T3" fmla="*/ 444 h 723"/>
                <a:gd name="T4" fmla="*/ 476 w 476"/>
                <a:gd name="T5" fmla="*/ 512 h 723"/>
                <a:gd name="T6" fmla="*/ 408 w 476"/>
                <a:gd name="T7" fmla="*/ 663 h 723"/>
                <a:gd name="T8" fmla="*/ 240 w 476"/>
                <a:gd name="T9" fmla="*/ 723 h 723"/>
                <a:gd name="T10" fmla="*/ 147 w 476"/>
                <a:gd name="T11" fmla="*/ 708 h 723"/>
                <a:gd name="T12" fmla="*/ 67 w 476"/>
                <a:gd name="T13" fmla="*/ 674 h 723"/>
                <a:gd name="T14" fmla="*/ 46 w 476"/>
                <a:gd name="T15" fmla="*/ 709 h 723"/>
                <a:gd name="T16" fmla="*/ 7 w 476"/>
                <a:gd name="T17" fmla="*/ 709 h 723"/>
                <a:gd name="T18" fmla="*/ 0 w 476"/>
                <a:gd name="T19" fmla="*/ 472 h 723"/>
                <a:gd name="T20" fmla="*/ 40 w 476"/>
                <a:gd name="T21" fmla="*/ 472 h 723"/>
                <a:gd name="T22" fmla="*/ 68 w 476"/>
                <a:gd name="T23" fmla="*/ 551 h 723"/>
                <a:gd name="T24" fmla="*/ 111 w 476"/>
                <a:gd name="T25" fmla="*/ 617 h 723"/>
                <a:gd name="T26" fmla="*/ 171 w 476"/>
                <a:gd name="T27" fmla="*/ 663 h 723"/>
                <a:gd name="T28" fmla="*/ 250 w 476"/>
                <a:gd name="T29" fmla="*/ 680 h 723"/>
                <a:gd name="T30" fmla="*/ 308 w 476"/>
                <a:gd name="T31" fmla="*/ 672 h 723"/>
                <a:gd name="T32" fmla="*/ 349 w 476"/>
                <a:gd name="T33" fmla="*/ 647 h 723"/>
                <a:gd name="T34" fmla="*/ 372 w 476"/>
                <a:gd name="T35" fmla="*/ 609 h 723"/>
                <a:gd name="T36" fmla="*/ 380 w 476"/>
                <a:gd name="T37" fmla="*/ 559 h 723"/>
                <a:gd name="T38" fmla="*/ 357 w 476"/>
                <a:gd name="T39" fmla="*/ 481 h 723"/>
                <a:gd name="T40" fmla="*/ 287 w 476"/>
                <a:gd name="T41" fmla="*/ 427 h 723"/>
                <a:gd name="T42" fmla="*/ 214 w 476"/>
                <a:gd name="T43" fmla="*/ 399 h 723"/>
                <a:gd name="T44" fmla="*/ 143 w 476"/>
                <a:gd name="T45" fmla="*/ 370 h 723"/>
                <a:gd name="T46" fmla="*/ 52 w 476"/>
                <a:gd name="T47" fmla="*/ 301 h 723"/>
                <a:gd name="T48" fmla="*/ 20 w 476"/>
                <a:gd name="T49" fmla="*/ 189 h 723"/>
                <a:gd name="T50" fmla="*/ 36 w 476"/>
                <a:gd name="T51" fmla="*/ 115 h 723"/>
                <a:gd name="T52" fmla="*/ 82 w 476"/>
                <a:gd name="T53" fmla="*/ 54 h 723"/>
                <a:gd name="T54" fmla="*/ 149 w 476"/>
                <a:gd name="T55" fmla="*/ 15 h 723"/>
                <a:gd name="T56" fmla="*/ 229 w 476"/>
                <a:gd name="T57" fmla="*/ 0 h 723"/>
                <a:gd name="T58" fmla="*/ 315 w 476"/>
                <a:gd name="T59" fmla="*/ 15 h 723"/>
                <a:gd name="T60" fmla="*/ 384 w 476"/>
                <a:gd name="T61" fmla="*/ 49 h 723"/>
                <a:gd name="T62" fmla="*/ 404 w 476"/>
                <a:gd name="T63" fmla="*/ 16 h 723"/>
                <a:gd name="T64" fmla="*/ 443 w 476"/>
                <a:gd name="T65" fmla="*/ 16 h 723"/>
                <a:gd name="T66" fmla="*/ 447 w 476"/>
                <a:gd name="T67" fmla="*/ 246 h 723"/>
                <a:gd name="T68" fmla="*/ 407 w 476"/>
                <a:gd name="T69" fmla="*/ 246 h 723"/>
                <a:gd name="T70" fmla="*/ 383 w 476"/>
                <a:gd name="T71" fmla="*/ 170 h 723"/>
                <a:gd name="T72" fmla="*/ 348 w 476"/>
                <a:gd name="T73" fmla="*/ 105 h 723"/>
                <a:gd name="T74" fmla="*/ 297 w 476"/>
                <a:gd name="T75" fmla="*/ 60 h 723"/>
                <a:gd name="T76" fmla="*/ 223 w 476"/>
                <a:gd name="T77" fmla="*/ 43 h 723"/>
                <a:gd name="T78" fmla="*/ 144 w 476"/>
                <a:gd name="T79" fmla="*/ 72 h 723"/>
                <a:gd name="T80" fmla="*/ 111 w 476"/>
                <a:gd name="T81" fmla="*/ 145 h 723"/>
                <a:gd name="T82" fmla="*/ 132 w 476"/>
                <a:gd name="T83" fmla="*/ 220 h 723"/>
                <a:gd name="T84" fmla="*/ 193 w 476"/>
                <a:gd name="T85" fmla="*/ 268 h 723"/>
                <a:gd name="T86" fmla="*/ 263 w 476"/>
                <a:gd name="T87" fmla="*/ 298 h 723"/>
                <a:gd name="T88" fmla="*/ 330 w 476"/>
                <a:gd name="T89" fmla="*/ 324 h 723"/>
                <a:gd name="T90" fmla="*/ 386 w 476"/>
                <a:gd name="T91" fmla="*/ 353 h 723"/>
                <a:gd name="T92" fmla="*/ 433 w 476"/>
                <a:gd name="T93" fmla="*/ 391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76" h="723">
                  <a:moveTo>
                    <a:pt x="433" y="391"/>
                  </a:moveTo>
                  <a:cubicBezTo>
                    <a:pt x="448" y="407"/>
                    <a:pt x="459" y="425"/>
                    <a:pt x="466" y="444"/>
                  </a:cubicBezTo>
                  <a:cubicBezTo>
                    <a:pt x="473" y="464"/>
                    <a:pt x="476" y="486"/>
                    <a:pt x="476" y="512"/>
                  </a:cubicBezTo>
                  <a:cubicBezTo>
                    <a:pt x="476" y="573"/>
                    <a:pt x="454" y="624"/>
                    <a:pt x="408" y="663"/>
                  </a:cubicBezTo>
                  <a:cubicBezTo>
                    <a:pt x="363" y="703"/>
                    <a:pt x="307" y="723"/>
                    <a:pt x="240" y="723"/>
                  </a:cubicBezTo>
                  <a:cubicBezTo>
                    <a:pt x="209" y="723"/>
                    <a:pt x="178" y="718"/>
                    <a:pt x="147" y="708"/>
                  </a:cubicBezTo>
                  <a:cubicBezTo>
                    <a:pt x="116" y="699"/>
                    <a:pt x="89" y="687"/>
                    <a:pt x="67" y="674"/>
                  </a:cubicBezTo>
                  <a:cubicBezTo>
                    <a:pt x="46" y="709"/>
                    <a:pt x="46" y="709"/>
                    <a:pt x="46" y="709"/>
                  </a:cubicBezTo>
                  <a:cubicBezTo>
                    <a:pt x="7" y="709"/>
                    <a:pt x="7" y="709"/>
                    <a:pt x="7" y="709"/>
                  </a:cubicBezTo>
                  <a:cubicBezTo>
                    <a:pt x="0" y="472"/>
                    <a:pt x="0" y="472"/>
                    <a:pt x="0" y="472"/>
                  </a:cubicBezTo>
                  <a:cubicBezTo>
                    <a:pt x="40" y="472"/>
                    <a:pt x="40" y="472"/>
                    <a:pt x="40" y="472"/>
                  </a:cubicBezTo>
                  <a:cubicBezTo>
                    <a:pt x="48" y="501"/>
                    <a:pt x="57" y="528"/>
                    <a:pt x="68" y="551"/>
                  </a:cubicBezTo>
                  <a:cubicBezTo>
                    <a:pt x="79" y="575"/>
                    <a:pt x="94" y="597"/>
                    <a:pt x="111" y="617"/>
                  </a:cubicBezTo>
                  <a:cubicBezTo>
                    <a:pt x="128" y="637"/>
                    <a:pt x="148" y="652"/>
                    <a:pt x="171" y="663"/>
                  </a:cubicBezTo>
                  <a:cubicBezTo>
                    <a:pt x="193" y="675"/>
                    <a:pt x="220" y="680"/>
                    <a:pt x="250" y="680"/>
                  </a:cubicBezTo>
                  <a:cubicBezTo>
                    <a:pt x="272" y="680"/>
                    <a:pt x="292" y="677"/>
                    <a:pt x="308" y="672"/>
                  </a:cubicBezTo>
                  <a:cubicBezTo>
                    <a:pt x="325" y="666"/>
                    <a:pt x="339" y="657"/>
                    <a:pt x="349" y="647"/>
                  </a:cubicBezTo>
                  <a:cubicBezTo>
                    <a:pt x="360" y="636"/>
                    <a:pt x="367" y="623"/>
                    <a:pt x="372" y="609"/>
                  </a:cubicBezTo>
                  <a:cubicBezTo>
                    <a:pt x="377" y="594"/>
                    <a:pt x="380" y="578"/>
                    <a:pt x="380" y="559"/>
                  </a:cubicBezTo>
                  <a:cubicBezTo>
                    <a:pt x="380" y="531"/>
                    <a:pt x="372" y="505"/>
                    <a:pt x="357" y="481"/>
                  </a:cubicBezTo>
                  <a:cubicBezTo>
                    <a:pt x="341" y="457"/>
                    <a:pt x="318" y="439"/>
                    <a:pt x="287" y="427"/>
                  </a:cubicBezTo>
                  <a:cubicBezTo>
                    <a:pt x="266" y="418"/>
                    <a:pt x="241" y="409"/>
                    <a:pt x="214" y="399"/>
                  </a:cubicBezTo>
                  <a:cubicBezTo>
                    <a:pt x="187" y="388"/>
                    <a:pt x="163" y="379"/>
                    <a:pt x="143" y="370"/>
                  </a:cubicBezTo>
                  <a:cubicBezTo>
                    <a:pt x="104" y="352"/>
                    <a:pt x="74" y="329"/>
                    <a:pt x="52" y="301"/>
                  </a:cubicBezTo>
                  <a:cubicBezTo>
                    <a:pt x="30" y="272"/>
                    <a:pt x="20" y="235"/>
                    <a:pt x="20" y="189"/>
                  </a:cubicBezTo>
                  <a:cubicBezTo>
                    <a:pt x="20" y="163"/>
                    <a:pt x="25" y="138"/>
                    <a:pt x="36" y="115"/>
                  </a:cubicBezTo>
                  <a:cubicBezTo>
                    <a:pt x="46" y="93"/>
                    <a:pt x="62" y="72"/>
                    <a:pt x="82" y="54"/>
                  </a:cubicBezTo>
                  <a:cubicBezTo>
                    <a:pt x="101" y="37"/>
                    <a:pt x="123" y="24"/>
                    <a:pt x="149" y="15"/>
                  </a:cubicBezTo>
                  <a:cubicBezTo>
                    <a:pt x="174" y="5"/>
                    <a:pt x="201" y="0"/>
                    <a:pt x="229" y="0"/>
                  </a:cubicBezTo>
                  <a:cubicBezTo>
                    <a:pt x="261" y="0"/>
                    <a:pt x="290" y="5"/>
                    <a:pt x="315" y="15"/>
                  </a:cubicBezTo>
                  <a:cubicBezTo>
                    <a:pt x="340" y="25"/>
                    <a:pt x="363" y="36"/>
                    <a:pt x="384" y="49"/>
                  </a:cubicBezTo>
                  <a:cubicBezTo>
                    <a:pt x="404" y="16"/>
                    <a:pt x="404" y="16"/>
                    <a:pt x="404" y="16"/>
                  </a:cubicBezTo>
                  <a:cubicBezTo>
                    <a:pt x="443" y="16"/>
                    <a:pt x="443" y="16"/>
                    <a:pt x="443" y="16"/>
                  </a:cubicBezTo>
                  <a:cubicBezTo>
                    <a:pt x="447" y="246"/>
                    <a:pt x="447" y="246"/>
                    <a:pt x="447" y="246"/>
                  </a:cubicBezTo>
                  <a:cubicBezTo>
                    <a:pt x="407" y="246"/>
                    <a:pt x="407" y="246"/>
                    <a:pt x="407" y="246"/>
                  </a:cubicBezTo>
                  <a:cubicBezTo>
                    <a:pt x="400" y="219"/>
                    <a:pt x="392" y="194"/>
                    <a:pt x="383" y="170"/>
                  </a:cubicBezTo>
                  <a:cubicBezTo>
                    <a:pt x="374" y="146"/>
                    <a:pt x="363" y="124"/>
                    <a:pt x="348" y="105"/>
                  </a:cubicBezTo>
                  <a:cubicBezTo>
                    <a:pt x="334" y="86"/>
                    <a:pt x="317" y="71"/>
                    <a:pt x="297" y="60"/>
                  </a:cubicBezTo>
                  <a:cubicBezTo>
                    <a:pt x="277" y="48"/>
                    <a:pt x="252" y="43"/>
                    <a:pt x="223" y="43"/>
                  </a:cubicBezTo>
                  <a:cubicBezTo>
                    <a:pt x="192" y="43"/>
                    <a:pt x="165" y="53"/>
                    <a:pt x="144" y="72"/>
                  </a:cubicBezTo>
                  <a:cubicBezTo>
                    <a:pt x="122" y="92"/>
                    <a:pt x="111" y="117"/>
                    <a:pt x="111" y="145"/>
                  </a:cubicBezTo>
                  <a:cubicBezTo>
                    <a:pt x="111" y="175"/>
                    <a:pt x="118" y="200"/>
                    <a:pt x="132" y="220"/>
                  </a:cubicBezTo>
                  <a:cubicBezTo>
                    <a:pt x="146" y="239"/>
                    <a:pt x="166" y="256"/>
                    <a:pt x="193" y="268"/>
                  </a:cubicBezTo>
                  <a:cubicBezTo>
                    <a:pt x="217" y="280"/>
                    <a:pt x="240" y="290"/>
                    <a:pt x="263" y="298"/>
                  </a:cubicBezTo>
                  <a:cubicBezTo>
                    <a:pt x="286" y="306"/>
                    <a:pt x="308" y="315"/>
                    <a:pt x="330" y="324"/>
                  </a:cubicBezTo>
                  <a:cubicBezTo>
                    <a:pt x="349" y="333"/>
                    <a:pt x="368" y="342"/>
                    <a:pt x="386" y="353"/>
                  </a:cubicBezTo>
                  <a:cubicBezTo>
                    <a:pt x="404" y="364"/>
                    <a:pt x="420" y="377"/>
                    <a:pt x="433" y="3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Arial" pitchFamily="34" charset="0"/>
                <a:cs typeface="Arial" pitchFamily="34" charset="0"/>
              </a:endParaRPr>
            </a:p>
          </p:txBody>
        </p:sp>
        <p:sp>
          <p:nvSpPr>
            <p:cNvPr id="25" name="Freeform 8"/>
            <p:cNvSpPr>
              <a:spLocks noEditPoints="1"/>
            </p:cNvSpPr>
            <p:nvPr/>
          </p:nvSpPr>
          <p:spPr bwMode="auto">
            <a:xfrm>
              <a:off x="3804" y="1317"/>
              <a:ext cx="1689" cy="1667"/>
            </a:xfrm>
            <a:custGeom>
              <a:avLst/>
              <a:gdLst>
                <a:gd name="T0" fmla="*/ 714 w 714"/>
                <a:gd name="T1" fmla="*/ 703 h 703"/>
                <a:gd name="T2" fmla="*/ 426 w 714"/>
                <a:gd name="T3" fmla="*/ 703 h 703"/>
                <a:gd name="T4" fmla="*/ 426 w 714"/>
                <a:gd name="T5" fmla="*/ 668 h 703"/>
                <a:gd name="T6" fmla="*/ 489 w 714"/>
                <a:gd name="T7" fmla="*/ 658 h 703"/>
                <a:gd name="T8" fmla="*/ 514 w 714"/>
                <a:gd name="T9" fmla="*/ 640 h 703"/>
                <a:gd name="T10" fmla="*/ 513 w 714"/>
                <a:gd name="T11" fmla="*/ 629 h 703"/>
                <a:gd name="T12" fmla="*/ 511 w 714"/>
                <a:gd name="T13" fmla="*/ 618 h 703"/>
                <a:gd name="T14" fmla="*/ 453 w 714"/>
                <a:gd name="T15" fmla="*/ 463 h 703"/>
                <a:gd name="T16" fmla="*/ 210 w 714"/>
                <a:gd name="T17" fmla="*/ 463 h 703"/>
                <a:gd name="T18" fmla="*/ 188 w 714"/>
                <a:gd name="T19" fmla="*/ 523 h 703"/>
                <a:gd name="T20" fmla="*/ 172 w 714"/>
                <a:gd name="T21" fmla="*/ 569 h 703"/>
                <a:gd name="T22" fmla="*/ 163 w 714"/>
                <a:gd name="T23" fmla="*/ 604 h 703"/>
                <a:gd name="T24" fmla="*/ 161 w 714"/>
                <a:gd name="T25" fmla="*/ 625 h 703"/>
                <a:gd name="T26" fmla="*/ 192 w 714"/>
                <a:gd name="T27" fmla="*/ 655 h 703"/>
                <a:gd name="T28" fmla="*/ 261 w 714"/>
                <a:gd name="T29" fmla="*/ 668 h 703"/>
                <a:gd name="T30" fmla="*/ 261 w 714"/>
                <a:gd name="T31" fmla="*/ 703 h 703"/>
                <a:gd name="T32" fmla="*/ 0 w 714"/>
                <a:gd name="T33" fmla="*/ 703 h 703"/>
                <a:gd name="T34" fmla="*/ 0 w 714"/>
                <a:gd name="T35" fmla="*/ 668 h 703"/>
                <a:gd name="T36" fmla="*/ 32 w 714"/>
                <a:gd name="T37" fmla="*/ 662 h 703"/>
                <a:gd name="T38" fmla="*/ 63 w 714"/>
                <a:gd name="T39" fmla="*/ 650 h 703"/>
                <a:gd name="T40" fmla="*/ 93 w 714"/>
                <a:gd name="T41" fmla="*/ 622 h 703"/>
                <a:gd name="T42" fmla="*/ 114 w 714"/>
                <a:gd name="T43" fmla="*/ 583 h 703"/>
                <a:gd name="T44" fmla="*/ 230 w 714"/>
                <a:gd name="T45" fmla="*/ 290 h 703"/>
                <a:gd name="T46" fmla="*/ 342 w 714"/>
                <a:gd name="T47" fmla="*/ 0 h 703"/>
                <a:gd name="T48" fmla="*/ 381 w 714"/>
                <a:gd name="T49" fmla="*/ 0 h 703"/>
                <a:gd name="T50" fmla="*/ 612 w 714"/>
                <a:gd name="T51" fmla="*/ 598 h 703"/>
                <a:gd name="T52" fmla="*/ 629 w 714"/>
                <a:gd name="T53" fmla="*/ 628 h 703"/>
                <a:gd name="T54" fmla="*/ 655 w 714"/>
                <a:gd name="T55" fmla="*/ 651 h 703"/>
                <a:gd name="T56" fmla="*/ 684 w 714"/>
                <a:gd name="T57" fmla="*/ 663 h 703"/>
                <a:gd name="T58" fmla="*/ 714 w 714"/>
                <a:gd name="T59" fmla="*/ 668 h 703"/>
                <a:gd name="T60" fmla="*/ 714 w 714"/>
                <a:gd name="T61" fmla="*/ 703 h 703"/>
                <a:gd name="T62" fmla="*/ 435 w 714"/>
                <a:gd name="T63" fmla="*/ 420 h 703"/>
                <a:gd name="T64" fmla="*/ 330 w 714"/>
                <a:gd name="T65" fmla="*/ 151 h 703"/>
                <a:gd name="T66" fmla="*/ 227 w 714"/>
                <a:gd name="T67" fmla="*/ 420 h 703"/>
                <a:gd name="T68" fmla="*/ 435 w 714"/>
                <a:gd name="T69" fmla="*/ 420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14" h="703">
                  <a:moveTo>
                    <a:pt x="714" y="703"/>
                  </a:moveTo>
                  <a:cubicBezTo>
                    <a:pt x="426" y="703"/>
                    <a:pt x="426" y="703"/>
                    <a:pt x="426" y="703"/>
                  </a:cubicBezTo>
                  <a:cubicBezTo>
                    <a:pt x="426" y="668"/>
                    <a:pt x="426" y="668"/>
                    <a:pt x="426" y="668"/>
                  </a:cubicBezTo>
                  <a:cubicBezTo>
                    <a:pt x="451" y="666"/>
                    <a:pt x="473" y="663"/>
                    <a:pt x="489" y="658"/>
                  </a:cubicBezTo>
                  <a:cubicBezTo>
                    <a:pt x="506" y="653"/>
                    <a:pt x="514" y="647"/>
                    <a:pt x="514" y="640"/>
                  </a:cubicBezTo>
                  <a:cubicBezTo>
                    <a:pt x="514" y="637"/>
                    <a:pt x="514" y="634"/>
                    <a:pt x="513" y="629"/>
                  </a:cubicBezTo>
                  <a:cubicBezTo>
                    <a:pt x="513" y="625"/>
                    <a:pt x="512" y="621"/>
                    <a:pt x="511" y="618"/>
                  </a:cubicBezTo>
                  <a:cubicBezTo>
                    <a:pt x="453" y="463"/>
                    <a:pt x="453" y="463"/>
                    <a:pt x="453" y="463"/>
                  </a:cubicBezTo>
                  <a:cubicBezTo>
                    <a:pt x="210" y="463"/>
                    <a:pt x="210" y="463"/>
                    <a:pt x="210" y="463"/>
                  </a:cubicBezTo>
                  <a:cubicBezTo>
                    <a:pt x="201" y="486"/>
                    <a:pt x="193" y="506"/>
                    <a:pt x="188" y="523"/>
                  </a:cubicBezTo>
                  <a:cubicBezTo>
                    <a:pt x="182" y="539"/>
                    <a:pt x="177" y="555"/>
                    <a:pt x="172" y="569"/>
                  </a:cubicBezTo>
                  <a:cubicBezTo>
                    <a:pt x="168" y="583"/>
                    <a:pt x="165" y="595"/>
                    <a:pt x="163" y="604"/>
                  </a:cubicBezTo>
                  <a:cubicBezTo>
                    <a:pt x="162" y="612"/>
                    <a:pt x="161" y="620"/>
                    <a:pt x="161" y="625"/>
                  </a:cubicBezTo>
                  <a:cubicBezTo>
                    <a:pt x="161" y="638"/>
                    <a:pt x="171" y="648"/>
                    <a:pt x="192" y="655"/>
                  </a:cubicBezTo>
                  <a:cubicBezTo>
                    <a:pt x="212" y="663"/>
                    <a:pt x="235" y="667"/>
                    <a:pt x="261" y="668"/>
                  </a:cubicBezTo>
                  <a:cubicBezTo>
                    <a:pt x="261" y="703"/>
                    <a:pt x="261" y="703"/>
                    <a:pt x="261" y="703"/>
                  </a:cubicBezTo>
                  <a:cubicBezTo>
                    <a:pt x="0" y="703"/>
                    <a:pt x="0" y="703"/>
                    <a:pt x="0" y="703"/>
                  </a:cubicBezTo>
                  <a:cubicBezTo>
                    <a:pt x="0" y="668"/>
                    <a:pt x="0" y="668"/>
                    <a:pt x="0" y="668"/>
                  </a:cubicBezTo>
                  <a:cubicBezTo>
                    <a:pt x="9" y="667"/>
                    <a:pt x="19" y="666"/>
                    <a:pt x="32" y="662"/>
                  </a:cubicBezTo>
                  <a:cubicBezTo>
                    <a:pt x="45" y="659"/>
                    <a:pt x="55" y="655"/>
                    <a:pt x="63" y="650"/>
                  </a:cubicBezTo>
                  <a:cubicBezTo>
                    <a:pt x="76" y="641"/>
                    <a:pt x="86" y="632"/>
                    <a:pt x="93" y="622"/>
                  </a:cubicBezTo>
                  <a:cubicBezTo>
                    <a:pt x="101" y="613"/>
                    <a:pt x="108" y="600"/>
                    <a:pt x="114" y="583"/>
                  </a:cubicBezTo>
                  <a:cubicBezTo>
                    <a:pt x="149" y="496"/>
                    <a:pt x="188" y="398"/>
                    <a:pt x="230" y="290"/>
                  </a:cubicBezTo>
                  <a:cubicBezTo>
                    <a:pt x="272" y="181"/>
                    <a:pt x="309" y="85"/>
                    <a:pt x="342" y="0"/>
                  </a:cubicBezTo>
                  <a:cubicBezTo>
                    <a:pt x="381" y="0"/>
                    <a:pt x="381" y="0"/>
                    <a:pt x="381" y="0"/>
                  </a:cubicBezTo>
                  <a:cubicBezTo>
                    <a:pt x="612" y="598"/>
                    <a:pt x="612" y="598"/>
                    <a:pt x="612" y="598"/>
                  </a:cubicBezTo>
                  <a:cubicBezTo>
                    <a:pt x="617" y="610"/>
                    <a:pt x="622" y="621"/>
                    <a:pt x="629" y="628"/>
                  </a:cubicBezTo>
                  <a:cubicBezTo>
                    <a:pt x="635" y="636"/>
                    <a:pt x="643" y="644"/>
                    <a:pt x="655" y="651"/>
                  </a:cubicBezTo>
                  <a:cubicBezTo>
                    <a:pt x="662" y="656"/>
                    <a:pt x="672" y="660"/>
                    <a:pt x="684" y="663"/>
                  </a:cubicBezTo>
                  <a:cubicBezTo>
                    <a:pt x="696" y="666"/>
                    <a:pt x="706" y="668"/>
                    <a:pt x="714" y="668"/>
                  </a:cubicBezTo>
                  <a:lnTo>
                    <a:pt x="714" y="703"/>
                  </a:lnTo>
                  <a:close/>
                  <a:moveTo>
                    <a:pt x="435" y="420"/>
                  </a:moveTo>
                  <a:cubicBezTo>
                    <a:pt x="330" y="151"/>
                    <a:pt x="330" y="151"/>
                    <a:pt x="330" y="151"/>
                  </a:cubicBezTo>
                  <a:cubicBezTo>
                    <a:pt x="227" y="420"/>
                    <a:pt x="227" y="420"/>
                    <a:pt x="227" y="420"/>
                  </a:cubicBezTo>
                  <a:lnTo>
                    <a:pt x="435" y="4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Arial" pitchFamily="34" charset="0"/>
                <a:cs typeface="Arial" pitchFamily="34" charset="0"/>
              </a:endParaRPr>
            </a:p>
          </p:txBody>
        </p:sp>
      </p:grpSp>
      <p:sp>
        <p:nvSpPr>
          <p:cNvPr id="26" name="Right Triangle 21"/>
          <p:cNvSpPr/>
          <p:nvPr/>
        </p:nvSpPr>
        <p:spPr>
          <a:xfrm flipH="1">
            <a:off x="5652120" y="747210"/>
            <a:ext cx="3491880" cy="6110790"/>
          </a:xfrm>
          <a:prstGeom prst="rtTriangle">
            <a:avLst/>
          </a:prstGeom>
          <a:solidFill>
            <a:sysClr val="window" lastClr="FFFFFF"/>
          </a:solidFill>
          <a:ln w="19050" cap="flat" cmpd="sng" algn="ctr">
            <a:noFill/>
            <a:prstDash val="solid"/>
          </a:ln>
          <a:effectLst/>
        </p:spPr>
        <p:txBody>
          <a:bodyPr rtlCol="0" anchor="ctr"/>
          <a:lstStyle/>
          <a:p>
            <a:pPr algn="ctr" latinLnBrk="0">
              <a:defRPr/>
            </a:pPr>
            <a:endParaRPr lang="en-US" kern="0">
              <a:solidFill>
                <a:sysClr val="window" lastClr="FFFFFF"/>
              </a:solidFill>
              <a:latin typeface="Arial" pitchFamily="34" charset="0"/>
              <a:cs typeface="Arial" pitchFamily="34" charset="0"/>
            </a:endParaRPr>
          </a:p>
        </p:txBody>
      </p:sp>
      <p:pic>
        <p:nvPicPr>
          <p:cNvPr id="27" name="Picture 7" descr="OECD_TEXT_20cm.png"/>
          <p:cNvPicPr>
            <a:picLocks noChangeAspect="1"/>
          </p:cNvPicPr>
          <p:nvPr/>
        </p:nvPicPr>
        <p:blipFill>
          <a:blip r:embed="rId5" cstate="print"/>
          <a:stretch>
            <a:fillRect/>
          </a:stretch>
        </p:blipFill>
        <p:spPr>
          <a:xfrm>
            <a:off x="6688910" y="5961687"/>
            <a:ext cx="2059554" cy="635665"/>
          </a:xfrm>
          <a:prstGeom prst="rect">
            <a:avLst/>
          </a:prstGeom>
        </p:spPr>
      </p:pic>
      <p:sp>
        <p:nvSpPr>
          <p:cNvPr id="29" name="슬라이드 번호 개체 틀 38"/>
          <p:cNvSpPr txBox="1">
            <a:spLocks/>
          </p:cNvSpPr>
          <p:nvPr/>
        </p:nvSpPr>
        <p:spPr>
          <a:xfrm>
            <a:off x="6553200" y="6356506"/>
            <a:ext cx="2133600" cy="365125"/>
          </a:xfrm>
          <a:prstGeom prst="rect">
            <a:avLst/>
          </a:prstGeom>
        </p:spPr>
        <p:txBody>
          <a:bodyPr vert="horz" lIns="91440" tIns="45720" rIns="91440" bIns="45720" rtlCol="0" anchor="ctr"/>
          <a:lstStyle/>
          <a:p>
            <a:pPr marL="0" marR="0" lvl="0" indent="0" algn="r" defTabSz="914400" rtl="0" eaLnBrk="1" fontAlgn="auto" latinLnBrk="1" hangingPunct="1">
              <a:lnSpc>
                <a:spcPct val="100000"/>
              </a:lnSpc>
              <a:spcBef>
                <a:spcPts val="0"/>
              </a:spcBef>
              <a:spcAft>
                <a:spcPts val="0"/>
              </a:spcAft>
              <a:buClrTx/>
              <a:buSzTx/>
              <a:buFontTx/>
              <a:buNone/>
              <a:tabLst/>
              <a:defRPr/>
            </a:pPr>
            <a:fld id="{56CE0F94-88E1-4810-8429-2312EEB4C30A}" type="slidenum">
              <a:rPr kumimoji="0" lang="en-US" sz="1200" b="0" i="0" u="none" strike="noStrike" kern="1200" cap="none" spc="0" normalizeH="0" baseline="0" noProof="0" smtClean="0">
                <a:ln>
                  <a:noFill/>
                </a:ln>
                <a:solidFill>
                  <a:prstClr val="black">
                    <a:tint val="75000"/>
                  </a:prstClr>
                </a:solidFill>
                <a:effectLst/>
                <a:uLnTx/>
                <a:uFillTx/>
                <a:latin typeface="Arial" pitchFamily="34" charset="0"/>
                <a:ea typeface="+mn-ea"/>
                <a:cs typeface="Arial" pitchFamily="34" charset="0"/>
              </a:rPr>
              <a:pPr marL="0" marR="0" lvl="0" indent="0" algn="r" defTabSz="914400" rtl="0" eaLnBrk="1" fontAlgn="auto" latinLnBrk="1"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Arial" pitchFamily="34" charset="0"/>
              <a:ea typeface="+mn-ea"/>
              <a:cs typeface="Arial" pitchFamily="34" charset="0"/>
            </a:endParaRPr>
          </a:p>
        </p:txBody>
      </p:sp>
      <p:sp>
        <p:nvSpPr>
          <p:cNvPr id="3" name="부제목 2"/>
          <p:cNvSpPr>
            <a:spLocks noGrp="1"/>
          </p:cNvSpPr>
          <p:nvPr>
            <p:ph type="subTitle" idx="1" hasCustomPrompt="1"/>
          </p:nvPr>
        </p:nvSpPr>
        <p:spPr>
          <a:xfrm>
            <a:off x="323528" y="1268760"/>
            <a:ext cx="4176464" cy="1752600"/>
          </a:xfrm>
        </p:spPr>
        <p:txBody>
          <a:bodyPr>
            <a:normAutofit/>
          </a:bodyPr>
          <a:lstStyle>
            <a:lvl1pPr marL="0" indent="0" algn="l">
              <a:buNone/>
              <a:defRPr sz="2800" i="1">
                <a:solidFill>
                  <a:schemeClr val="bg1">
                    <a:lumMod val="8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ko-KR" dirty="0" smtClean="0"/>
              <a:t>Sub title</a:t>
            </a:r>
            <a:endParaRPr lang="ko-KR" altLang="en-US" dirty="0"/>
          </a:p>
        </p:txBody>
      </p:sp>
      <p:sp>
        <p:nvSpPr>
          <p:cNvPr id="33" name="제목 32"/>
          <p:cNvSpPr>
            <a:spLocks noGrp="1"/>
          </p:cNvSpPr>
          <p:nvPr>
            <p:ph type="title" hasCustomPrompt="1"/>
          </p:nvPr>
        </p:nvSpPr>
        <p:spPr>
          <a:xfrm>
            <a:off x="323528" y="620688"/>
            <a:ext cx="5050904" cy="648072"/>
          </a:xfrm>
          <a:prstGeom prst="rect">
            <a:avLst/>
          </a:prstGeom>
        </p:spPr>
        <p:txBody>
          <a:bodyPr>
            <a:normAutofit/>
          </a:bodyPr>
          <a:lstStyle>
            <a:lvl1pPr algn="l">
              <a:defRPr sz="4000" b="1">
                <a:solidFill>
                  <a:schemeClr val="bg1"/>
                </a:solidFill>
                <a:latin typeface="Arial" pitchFamily="34" charset="0"/>
                <a:cs typeface="Arial" pitchFamily="34" charset="0"/>
              </a:defRPr>
            </a:lvl1pPr>
          </a:lstStyle>
          <a:p>
            <a:r>
              <a:rPr lang="en-US" altLang="ko-KR" dirty="0" smtClean="0"/>
              <a:t>TITLE</a:t>
            </a:r>
            <a:endParaRPr lang="ko-KR" altLang="en-US" dirty="0"/>
          </a:p>
        </p:txBody>
      </p:sp>
    </p:spTree>
    <p:extLst>
      <p:ext uri="{BB962C8B-B14F-4D97-AF65-F5344CB8AC3E}">
        <p14:creationId xmlns:p14="http://schemas.microsoft.com/office/powerpoint/2010/main" val="36463507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6506475"/>
      </p:ext>
    </p:extLst>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cSld name="제목 및 내용">
    <p:spTree>
      <p:nvGrpSpPr>
        <p:cNvPr id="1" name=""/>
        <p:cNvGrpSpPr/>
        <p:nvPr/>
      </p:nvGrpSpPr>
      <p:grpSpPr>
        <a:xfrm>
          <a:off x="0" y="0"/>
          <a:ext cx="0" cy="0"/>
          <a:chOff x="0" y="0"/>
          <a:chExt cx="0" cy="0"/>
        </a:xfrm>
      </p:grpSpPr>
      <p:sp>
        <p:nvSpPr>
          <p:cNvPr id="8" name="평행 사변형 7"/>
          <p:cNvSpPr/>
          <p:nvPr/>
        </p:nvSpPr>
        <p:spPr>
          <a:xfrm>
            <a:off x="-180528" y="0"/>
            <a:ext cx="9289032"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9" name="평행 사변형 8"/>
          <p:cNvSpPr/>
          <p:nvPr/>
        </p:nvSpPr>
        <p:spPr>
          <a:xfrm>
            <a:off x="-540568" y="0"/>
            <a:ext cx="8568952" cy="672360"/>
          </a:xfrm>
          <a:prstGeom prst="parallelogram">
            <a:avLst>
              <a:gd name="adj" fmla="val 79101"/>
            </a:avLst>
          </a:prstGeom>
          <a:solidFill>
            <a:srgbClr val="278D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10" name="평행 사변형 9"/>
          <p:cNvSpPr/>
          <p:nvPr/>
        </p:nvSpPr>
        <p:spPr>
          <a:xfrm>
            <a:off x="-532184" y="0"/>
            <a:ext cx="1359768"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28" name="내용 개체 틀 27"/>
          <p:cNvSpPr>
            <a:spLocks noGrp="1"/>
          </p:cNvSpPr>
          <p:nvPr>
            <p:ph sz="quarter" idx="16"/>
          </p:nvPr>
        </p:nvSpPr>
        <p:spPr>
          <a:xfrm>
            <a:off x="468313" y="1125538"/>
            <a:ext cx="8135937" cy="5327650"/>
          </a:xfrm>
        </p:spPr>
        <p:txBody>
          <a:bodyPr/>
          <a:lstStyle>
            <a:lvl1pPr>
              <a:defRPr>
                <a:solidFill>
                  <a:srgbClr val="278D99"/>
                </a:solidFill>
                <a:latin typeface="Arial" pitchFamily="34" charset="0"/>
                <a:cs typeface="Arial" pitchFamily="34" charset="0"/>
              </a:defRPr>
            </a:lvl1pPr>
            <a:lvl2pPr>
              <a:defRPr>
                <a:solidFill>
                  <a:srgbClr val="278D99"/>
                </a:solidFill>
                <a:latin typeface="Arial" pitchFamily="34" charset="0"/>
                <a:cs typeface="Arial" pitchFamily="34" charset="0"/>
              </a:defRPr>
            </a:lvl2pPr>
            <a:lvl3pPr>
              <a:defRPr>
                <a:solidFill>
                  <a:srgbClr val="278D99"/>
                </a:solidFill>
                <a:latin typeface="Arial" pitchFamily="34" charset="0"/>
                <a:cs typeface="Arial" pitchFamily="34" charset="0"/>
              </a:defRPr>
            </a:lvl3pPr>
            <a:lvl4pPr>
              <a:defRPr>
                <a:solidFill>
                  <a:srgbClr val="278D99"/>
                </a:solidFill>
                <a:latin typeface="Arial" pitchFamily="34" charset="0"/>
                <a:cs typeface="Arial" pitchFamily="34" charset="0"/>
              </a:defRPr>
            </a:lvl4pPr>
            <a:lvl5pPr>
              <a:defRPr>
                <a:solidFill>
                  <a:srgbClr val="278D99"/>
                </a:solidFill>
                <a:latin typeface="Arial" pitchFamily="34" charset="0"/>
                <a:cs typeface="Arial" pitchFamily="34" charset="0"/>
              </a:defRPr>
            </a:lvl5p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30" name="슬라이드 번호 개체 틀 29"/>
          <p:cNvSpPr>
            <a:spLocks noGrp="1"/>
          </p:cNvSpPr>
          <p:nvPr>
            <p:ph type="sldNum" sz="quarter" idx="18"/>
          </p:nvPr>
        </p:nvSpPr>
        <p:spPr>
          <a:xfrm>
            <a:off x="0" y="188640"/>
            <a:ext cx="683568" cy="365125"/>
          </a:xfrm>
          <a:prstGeom prst="rect">
            <a:avLst/>
          </a:prstGeom>
        </p:spPr>
        <p:txBody>
          <a:bodyPr/>
          <a:lstStyle>
            <a:lvl1pPr>
              <a:defRPr b="1">
                <a:solidFill>
                  <a:srgbClr val="278D99"/>
                </a:solidFill>
                <a:latin typeface="Arial" pitchFamily="34" charset="0"/>
                <a:cs typeface="Arial" pitchFamily="34" charset="0"/>
              </a:defRPr>
            </a:lvl1pPr>
          </a:lstStyle>
          <a:p>
            <a:fld id="{B8364164-D7C2-4011-A351-B5EC1CE463BF}" type="slidenum">
              <a:rPr lang="ko-KR" altLang="en-US" smtClean="0"/>
              <a:pPr/>
              <a:t>‹#›</a:t>
            </a:fld>
            <a:endParaRPr lang="ko-KR" altLang="en-US" dirty="0"/>
          </a:p>
        </p:txBody>
      </p:sp>
      <p:sp>
        <p:nvSpPr>
          <p:cNvPr id="32" name="제목 31"/>
          <p:cNvSpPr>
            <a:spLocks noGrp="1"/>
          </p:cNvSpPr>
          <p:nvPr>
            <p:ph type="title"/>
          </p:nvPr>
        </p:nvSpPr>
        <p:spPr>
          <a:xfrm>
            <a:off x="827584" y="0"/>
            <a:ext cx="6552728" cy="620688"/>
          </a:xfrm>
          <a:prstGeom prst="rect">
            <a:avLst/>
          </a:prstGeom>
        </p:spPr>
        <p:txBody>
          <a:bodyPr>
            <a:noAutofit/>
          </a:bodyPr>
          <a:lstStyle>
            <a:lvl1pPr algn="l" latinLnBrk="0">
              <a:defRPr sz="2800" b="1">
                <a:solidFill>
                  <a:schemeClr val="bg1"/>
                </a:solidFill>
              </a:defRPr>
            </a:lvl1pPr>
          </a:lstStyle>
          <a:p>
            <a:r>
              <a:rPr lang="ko-KR" altLang="en-US" dirty="0" smtClean="0"/>
              <a:t>마스터 제목 스타일 편집</a:t>
            </a:r>
            <a:endParaRPr lang="ko-KR" altLang="en-US" dirty="0"/>
          </a:p>
        </p:txBody>
      </p:sp>
    </p:spTree>
    <p:extLst>
      <p:ext uri="{BB962C8B-B14F-4D97-AF65-F5344CB8AC3E}">
        <p14:creationId xmlns:p14="http://schemas.microsoft.com/office/powerpoint/2010/main" val="121616924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90483" name="Rectangle 19"/>
          <p:cNvSpPr>
            <a:spLocks noGrp="1" noChangeArrowheads="1"/>
          </p:cNvSpPr>
          <p:nvPr>
            <p:ph type="ctrTitle"/>
          </p:nvPr>
        </p:nvSpPr>
        <p:spPr bwMode="white">
          <a:xfrm>
            <a:off x="650875" y="2676525"/>
            <a:ext cx="3768725" cy="830263"/>
          </a:xfrm>
          <a:ln/>
        </p:spPr>
        <p:txBody>
          <a:bodyPr anchor="ctr"/>
          <a:lstStyle>
            <a:lvl1pPr>
              <a:defRPr sz="3200" b="0">
                <a:solidFill>
                  <a:srgbClr val="FFFFFF"/>
                </a:solidFill>
              </a:defRPr>
            </a:lvl1pPr>
          </a:lstStyle>
          <a:p>
            <a:r>
              <a:rPr lang="en-US"/>
              <a:t>Click To Edit Master Title Style</a:t>
            </a:r>
          </a:p>
        </p:txBody>
      </p:sp>
      <p:sp>
        <p:nvSpPr>
          <p:cNvPr id="190484" name="Rectangle 20"/>
          <p:cNvSpPr>
            <a:spLocks noGrp="1" noChangeArrowheads="1"/>
          </p:cNvSpPr>
          <p:nvPr>
            <p:ph type="subTitle" idx="1"/>
          </p:nvPr>
        </p:nvSpPr>
        <p:spPr>
          <a:xfrm>
            <a:off x="650875" y="4733925"/>
            <a:ext cx="6940550" cy="419100"/>
          </a:xfrm>
          <a:ln/>
        </p:spPr>
        <p:txBody>
          <a:bodyPr/>
          <a:lstStyle>
            <a:lvl1pPr marL="0" indent="0">
              <a:lnSpc>
                <a:spcPct val="90000"/>
              </a:lnSpc>
              <a:buFont typeface="Wingdings" pitchFamily="2" charset="2"/>
              <a:buNone/>
              <a:defRPr b="1">
                <a:solidFill>
                  <a:schemeClr val="bg2"/>
                </a:solidFill>
              </a:defRPr>
            </a:lvl1pPr>
          </a:lstStyle>
          <a:p>
            <a:r>
              <a:rPr lang="en-US"/>
              <a:t>Click to Edit Master Subtitle Style</a:t>
            </a:r>
          </a:p>
        </p:txBody>
      </p:sp>
    </p:spTree>
    <p:extLst>
      <p:ext uri="{BB962C8B-B14F-4D97-AF65-F5344CB8AC3E}">
        <p14:creationId xmlns:p14="http://schemas.microsoft.com/office/powerpoint/2010/main" val="775574322"/>
      </p:ext>
    </p:extLst>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54765732"/>
      </p:ext>
    </p:extLst>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938008644"/>
      </p:ext>
    </p:extLst>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5638" y="1781175"/>
            <a:ext cx="3894137" cy="3571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02175" y="1781175"/>
            <a:ext cx="3894138" cy="3571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47082567"/>
      </p:ext>
    </p:extLst>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42808688"/>
      </p:ext>
    </p:extLst>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99125735"/>
      </p:ext>
    </p:extLst>
  </p:cSld>
  <p:clrMapOvr>
    <a:masterClrMapping/>
  </p:clrMapOv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5366508"/>
      </p:ext>
    </p:extLst>
  </p:cSld>
  <p:clrMapOvr>
    <a:masterClrMapping/>
  </p:clrMapOvr>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694918236"/>
      </p:ext>
    </p:extLst>
  </p:cSld>
  <p:clrMapOvr>
    <a:masterClrMapping/>
  </p:clrMapOvr>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78053760"/>
      </p:ext>
    </p:extLst>
  </p:cSld>
  <p:clrMapOvr>
    <a:masterClrMapping/>
  </p:clrMapOvr>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13801513"/>
      </p:ext>
    </p:extLst>
  </p:cSld>
  <p:clrMapOvr>
    <a:masterClrMapping/>
  </p:clrMapOvr>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5925" y="457200"/>
            <a:ext cx="2035175" cy="48958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5638" y="457200"/>
            <a:ext cx="5957887" cy="48958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56576307"/>
      </p:ext>
    </p:extLst>
  </p:cSld>
  <p:clrMapOvr>
    <a:masterClrMapping/>
  </p:clrMapOvr>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3_사용자 지정 레이아웃">
    <p:bg>
      <p:bgPr>
        <a:solidFill>
          <a:schemeClr val="bg1"/>
        </a:solidFill>
        <a:effectLst/>
      </p:bgPr>
    </p:bg>
    <p:spTree>
      <p:nvGrpSpPr>
        <p:cNvPr id="1" name=""/>
        <p:cNvGrpSpPr/>
        <p:nvPr/>
      </p:nvGrpSpPr>
      <p:grpSpPr>
        <a:xfrm>
          <a:off x="0" y="0"/>
          <a:ext cx="0" cy="0"/>
          <a:chOff x="0" y="0"/>
          <a:chExt cx="0" cy="0"/>
        </a:xfrm>
      </p:grpSpPr>
      <p:sp>
        <p:nvSpPr>
          <p:cNvPr id="6" name="평행 사변형 5"/>
          <p:cNvSpPr/>
          <p:nvPr/>
        </p:nvSpPr>
        <p:spPr>
          <a:xfrm>
            <a:off x="-180528" y="0"/>
            <a:ext cx="9289032"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a:solidFill>
                <a:prstClr val="white"/>
              </a:solidFill>
              <a:cs typeface="Arial" pitchFamily="34" charset="0"/>
            </a:endParaRPr>
          </a:p>
        </p:txBody>
      </p:sp>
      <p:sp>
        <p:nvSpPr>
          <p:cNvPr id="7" name="평행 사변형 6"/>
          <p:cNvSpPr/>
          <p:nvPr/>
        </p:nvSpPr>
        <p:spPr>
          <a:xfrm>
            <a:off x="-540568" y="0"/>
            <a:ext cx="8568952" cy="672360"/>
          </a:xfrm>
          <a:prstGeom prst="parallelogram">
            <a:avLst>
              <a:gd name="adj" fmla="val 79101"/>
            </a:avLst>
          </a:prstGeom>
          <a:solidFill>
            <a:srgbClr val="278D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a:solidFill>
                <a:prstClr val="white"/>
              </a:solidFill>
              <a:cs typeface="Arial" pitchFamily="34" charset="0"/>
            </a:endParaRPr>
          </a:p>
        </p:txBody>
      </p:sp>
      <p:sp>
        <p:nvSpPr>
          <p:cNvPr id="8" name="평행 사변형 7"/>
          <p:cNvSpPr/>
          <p:nvPr/>
        </p:nvSpPr>
        <p:spPr>
          <a:xfrm>
            <a:off x="-532184" y="0"/>
            <a:ext cx="1359768"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a:solidFill>
                <a:prstClr val="white"/>
              </a:solidFill>
              <a:cs typeface="Arial" pitchFamily="34" charset="0"/>
            </a:endParaRPr>
          </a:p>
        </p:txBody>
      </p:sp>
      <p:sp useBgFill="1">
        <p:nvSpPr>
          <p:cNvPr id="13" name="내용 개체 틀 12"/>
          <p:cNvSpPr>
            <a:spLocks noGrp="1"/>
          </p:cNvSpPr>
          <p:nvPr>
            <p:ph sz="quarter" idx="10"/>
          </p:nvPr>
        </p:nvSpPr>
        <p:spPr>
          <a:xfrm>
            <a:off x="395288" y="1268760"/>
            <a:ext cx="8353425" cy="5184428"/>
          </a:xfrm>
        </p:spPr>
        <p:txBody>
          <a:bodyPr/>
          <a:lstStyle>
            <a:lvl1pPr latinLnBrk="0">
              <a:defRPr b="1" u="none">
                <a:solidFill>
                  <a:srgbClr val="005686"/>
                </a:solidFill>
                <a:latin typeface="Calibri" panose="020F0502020204030204" pitchFamily="34" charset="0"/>
                <a:cs typeface="Arial" pitchFamily="34" charset="0"/>
              </a:defRPr>
            </a:lvl1pPr>
            <a:lvl2pPr latinLnBrk="0">
              <a:defRPr sz="2400" b="1" u="none">
                <a:solidFill>
                  <a:srgbClr val="278D99"/>
                </a:solidFill>
                <a:latin typeface="Calibri" panose="020F0502020204030204" pitchFamily="34" charset="0"/>
                <a:cs typeface="Arial" pitchFamily="34" charset="0"/>
              </a:defRPr>
            </a:lvl2pPr>
            <a:lvl3pPr latinLnBrk="0">
              <a:defRPr sz="2200" u="none">
                <a:solidFill>
                  <a:srgbClr val="278D99"/>
                </a:solidFill>
                <a:latin typeface="Calibri" panose="020F0502020204030204" pitchFamily="34" charset="0"/>
                <a:cs typeface="Arial" pitchFamily="34" charset="0"/>
              </a:defRPr>
            </a:lvl3pPr>
            <a:lvl4pPr latinLnBrk="0">
              <a:defRPr u="none">
                <a:solidFill>
                  <a:srgbClr val="278D99"/>
                </a:solidFill>
                <a:latin typeface="Calibri" panose="020F0502020204030204" pitchFamily="34" charset="0"/>
                <a:cs typeface="Arial" pitchFamily="34" charset="0"/>
              </a:defRPr>
            </a:lvl4pPr>
            <a:lvl5pPr latinLnBrk="0">
              <a:defRPr u="none">
                <a:solidFill>
                  <a:srgbClr val="278D99"/>
                </a:solidFill>
                <a:latin typeface="Calibri" panose="020F0502020204030204" pitchFamily="34" charset="0"/>
                <a:cs typeface="Arial" pitchFamily="34" charset="0"/>
              </a:defRPr>
            </a:lvl5p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14" name="슬라이드 번호 개체 틀 29"/>
          <p:cNvSpPr>
            <a:spLocks noGrp="1"/>
          </p:cNvSpPr>
          <p:nvPr>
            <p:ph type="sldNum" sz="quarter" idx="18"/>
          </p:nvPr>
        </p:nvSpPr>
        <p:spPr>
          <a:xfrm>
            <a:off x="0" y="188640"/>
            <a:ext cx="611560" cy="365125"/>
          </a:xfrm>
          <a:prstGeom prst="rect">
            <a:avLst/>
          </a:prstGeom>
        </p:spPr>
        <p:txBody>
          <a:bodyPr/>
          <a:lstStyle>
            <a:lvl1pPr>
              <a:defRPr b="1">
                <a:solidFill>
                  <a:srgbClr val="278D99"/>
                </a:solidFill>
                <a:latin typeface="Arial" pitchFamily="34" charset="0"/>
                <a:cs typeface="Arial" pitchFamily="34" charset="0"/>
              </a:defRPr>
            </a:lvl1pPr>
          </a:lstStyle>
          <a:p>
            <a:pPr latinLnBrk="1"/>
            <a:fld id="{B8364164-D7C2-4011-A351-B5EC1CE463BF}" type="slidenum">
              <a:rPr lang="ko-KR" altLang="en-US" smtClean="0"/>
              <a:pPr latinLnBrk="1"/>
              <a:t>‹#›</a:t>
            </a:fld>
            <a:endParaRPr lang="ko-KR" altLang="en-US" dirty="0"/>
          </a:p>
        </p:txBody>
      </p:sp>
      <p:sp>
        <p:nvSpPr>
          <p:cNvPr id="15" name="제목 31"/>
          <p:cNvSpPr>
            <a:spLocks noGrp="1"/>
          </p:cNvSpPr>
          <p:nvPr>
            <p:ph type="title"/>
          </p:nvPr>
        </p:nvSpPr>
        <p:spPr>
          <a:xfrm>
            <a:off x="827584" y="0"/>
            <a:ext cx="6552728" cy="620688"/>
          </a:xfrm>
        </p:spPr>
        <p:txBody>
          <a:bodyPr>
            <a:noAutofit/>
          </a:bodyPr>
          <a:lstStyle>
            <a:lvl1pPr algn="l" latinLnBrk="0">
              <a:defRPr sz="2800" b="1">
                <a:solidFill>
                  <a:schemeClr val="bg1"/>
                </a:solidFill>
              </a:defRPr>
            </a:lvl1pPr>
          </a:lstStyle>
          <a:p>
            <a:r>
              <a:rPr lang="ko-KR" altLang="en-US" dirty="0" smtClean="0"/>
              <a:t>마스터 제목 스타일 편집</a:t>
            </a:r>
            <a:endParaRPr lang="ko-KR" altLang="en-US" dirty="0"/>
          </a:p>
        </p:txBody>
      </p:sp>
    </p:spTree>
    <p:extLst>
      <p:ext uri="{BB962C8B-B14F-4D97-AF65-F5344CB8AC3E}">
        <p14:creationId xmlns:p14="http://schemas.microsoft.com/office/powerpoint/2010/main" val="166036598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제목 슬라이드">
    <p:spTree>
      <p:nvGrpSpPr>
        <p:cNvPr id="1" name=""/>
        <p:cNvGrpSpPr/>
        <p:nvPr/>
      </p:nvGrpSpPr>
      <p:grpSpPr>
        <a:xfrm>
          <a:off x="0" y="0"/>
          <a:ext cx="0" cy="0"/>
          <a:chOff x="0" y="0"/>
          <a:chExt cx="0" cy="0"/>
        </a:xfrm>
      </p:grpSpPr>
      <p:pic>
        <p:nvPicPr>
          <p:cNvPr id="7" name="Picture 3" descr="C:\Users\hanskys\Desktop\EDU\pisa presentation\usb files\GettyImages_145629557.jpg"/>
          <p:cNvPicPr>
            <a:picLocks noChangeAspect="1" noChangeArrowheads="1"/>
          </p:cNvPicPr>
          <p:nvPr/>
        </p:nvPicPr>
        <p:blipFill>
          <a:blip r:embed="rId2" cstate="print"/>
          <a:srcRect b="9658"/>
          <a:stretch>
            <a:fillRect/>
          </a:stretch>
        </p:blipFill>
        <p:spPr bwMode="auto">
          <a:xfrm>
            <a:off x="3270470" y="4581128"/>
            <a:ext cx="3783670" cy="2276872"/>
          </a:xfrm>
          <a:prstGeom prst="rect">
            <a:avLst/>
          </a:prstGeom>
          <a:noFill/>
        </p:spPr>
      </p:pic>
      <p:sp>
        <p:nvSpPr>
          <p:cNvPr id="8" name="Rectangle 40"/>
          <p:cNvSpPr/>
          <p:nvPr/>
        </p:nvSpPr>
        <p:spPr>
          <a:xfrm rot="16200000">
            <a:off x="2519772" y="5481228"/>
            <a:ext cx="2232248" cy="576064"/>
          </a:xfrm>
          <a:prstGeom prst="rect">
            <a:avLst/>
          </a:prstGeom>
          <a:gradFill flip="none" rotWithShape="1">
            <a:gsLst>
              <a:gs pos="0">
                <a:srgbClr val="7F7F7F"/>
              </a:gs>
              <a:gs pos="58000">
                <a:srgbClr val="D25F26">
                  <a:alpha val="35000"/>
                </a:srgbClr>
              </a:gs>
              <a:gs pos="100000">
                <a:srgbClr val="278D99">
                  <a:tint val="23500"/>
                  <a:satMod val="160000"/>
                  <a:alpha val="0"/>
                </a:srgbClr>
              </a:gs>
            </a:gsLst>
            <a:lin ang="5400000" scaled="1"/>
            <a:tileRect/>
          </a:gradFill>
          <a:ln w="12700" cap="flat" cmpd="sng" algn="ctr">
            <a:noFill/>
            <a:prstDash val="solid"/>
            <a:miter lim="800000"/>
          </a:ln>
          <a:effectLst/>
        </p:spPr>
        <p:txBody>
          <a:bodyPr rtlCol="0" anchor="ctr"/>
          <a:lstStyle/>
          <a:p>
            <a:pPr algn="ctr">
              <a:defRPr/>
            </a:pPr>
            <a:endParaRPr lang="en-US" kern="0">
              <a:solidFill>
                <a:sysClr val="window" lastClr="FFFFFF"/>
              </a:solidFill>
              <a:latin typeface="Arial" pitchFamily="34" charset="0"/>
              <a:cs typeface="Arial" pitchFamily="34" charset="0"/>
            </a:endParaRPr>
          </a:p>
        </p:txBody>
      </p:sp>
      <p:sp>
        <p:nvSpPr>
          <p:cNvPr id="9" name="Rectangle 40"/>
          <p:cNvSpPr/>
          <p:nvPr/>
        </p:nvSpPr>
        <p:spPr>
          <a:xfrm rot="16200000">
            <a:off x="1619672" y="5157192"/>
            <a:ext cx="2232248" cy="1224136"/>
          </a:xfrm>
          <a:prstGeom prst="rect">
            <a:avLst/>
          </a:prstGeom>
          <a:solidFill>
            <a:srgbClr val="7F7C8F"/>
          </a:solidFill>
          <a:ln w="12700" cap="flat" cmpd="sng" algn="ctr">
            <a:noFill/>
            <a:prstDash val="solid"/>
            <a:miter lim="800000"/>
          </a:ln>
          <a:effectLst/>
        </p:spPr>
        <p:txBody>
          <a:bodyPr rtlCol="0" anchor="ctr"/>
          <a:lstStyle/>
          <a:p>
            <a:pPr algn="ctr">
              <a:defRPr/>
            </a:pPr>
            <a:endParaRPr lang="en-US" kern="0">
              <a:solidFill>
                <a:sysClr val="window" lastClr="FFFFFF"/>
              </a:solidFill>
              <a:latin typeface="Arial" pitchFamily="34" charset="0"/>
              <a:cs typeface="Arial" pitchFamily="34" charset="0"/>
            </a:endParaRPr>
          </a:p>
        </p:txBody>
      </p:sp>
      <p:pic>
        <p:nvPicPr>
          <p:cNvPr id="10" name="Picture 4" descr="C:\Users\hanskys\Desktop\EDU\pisa presentation\usb files\Reading_shutterstock_124410865_pisa.jpg"/>
          <p:cNvPicPr>
            <a:picLocks noChangeAspect="1" noChangeArrowheads="1"/>
          </p:cNvPicPr>
          <p:nvPr/>
        </p:nvPicPr>
        <p:blipFill>
          <a:blip r:embed="rId3" cstate="print"/>
          <a:srcRect b="17033"/>
          <a:stretch>
            <a:fillRect/>
          </a:stretch>
        </p:blipFill>
        <p:spPr bwMode="auto">
          <a:xfrm>
            <a:off x="4211791" y="2348880"/>
            <a:ext cx="4032617" cy="2232248"/>
          </a:xfrm>
          <a:prstGeom prst="rect">
            <a:avLst/>
          </a:prstGeom>
          <a:noFill/>
        </p:spPr>
      </p:pic>
      <p:sp>
        <p:nvSpPr>
          <p:cNvPr id="11" name="Rectangle 40"/>
          <p:cNvSpPr/>
          <p:nvPr/>
        </p:nvSpPr>
        <p:spPr>
          <a:xfrm rot="16200000">
            <a:off x="3959932" y="3176971"/>
            <a:ext cx="2232248" cy="576064"/>
          </a:xfrm>
          <a:prstGeom prst="rect">
            <a:avLst/>
          </a:prstGeom>
          <a:gradFill flip="none" rotWithShape="1">
            <a:gsLst>
              <a:gs pos="0">
                <a:srgbClr val="D25F26"/>
              </a:gs>
              <a:gs pos="58000">
                <a:srgbClr val="D25F26">
                  <a:alpha val="35000"/>
                </a:srgbClr>
              </a:gs>
              <a:gs pos="100000">
                <a:srgbClr val="278D99">
                  <a:tint val="23500"/>
                  <a:satMod val="160000"/>
                  <a:alpha val="0"/>
                </a:srgbClr>
              </a:gs>
            </a:gsLst>
            <a:lin ang="5400000" scaled="1"/>
            <a:tileRect/>
          </a:gradFill>
          <a:ln w="12700" cap="flat" cmpd="sng" algn="ctr">
            <a:noFill/>
            <a:prstDash val="solid"/>
            <a:miter lim="800000"/>
          </a:ln>
          <a:effectLst/>
        </p:spPr>
        <p:txBody>
          <a:bodyPr rtlCol="0" anchor="ctr"/>
          <a:lstStyle/>
          <a:p>
            <a:pPr algn="ctr">
              <a:defRPr/>
            </a:pPr>
            <a:endParaRPr lang="en-US" kern="0">
              <a:solidFill>
                <a:sysClr val="window" lastClr="FFFFFF"/>
              </a:solidFill>
              <a:latin typeface="Arial" pitchFamily="34" charset="0"/>
              <a:cs typeface="Arial" pitchFamily="34" charset="0"/>
            </a:endParaRPr>
          </a:p>
        </p:txBody>
      </p:sp>
      <p:sp>
        <p:nvSpPr>
          <p:cNvPr id="12" name="Rectangle 40"/>
          <p:cNvSpPr/>
          <p:nvPr/>
        </p:nvSpPr>
        <p:spPr>
          <a:xfrm rot="16200000">
            <a:off x="3059832" y="2852936"/>
            <a:ext cx="2232248" cy="1224136"/>
          </a:xfrm>
          <a:prstGeom prst="rect">
            <a:avLst/>
          </a:prstGeom>
          <a:solidFill>
            <a:srgbClr val="D25F26"/>
          </a:solidFill>
          <a:ln w="12700" cap="flat" cmpd="sng" algn="ctr">
            <a:noFill/>
            <a:prstDash val="solid"/>
            <a:miter lim="800000"/>
          </a:ln>
          <a:effectLst/>
        </p:spPr>
        <p:txBody>
          <a:bodyPr rtlCol="0" anchor="ctr"/>
          <a:lstStyle/>
          <a:p>
            <a:pPr algn="ctr">
              <a:defRPr/>
            </a:pPr>
            <a:endParaRPr lang="en-US" kern="0">
              <a:solidFill>
                <a:sysClr val="window" lastClr="FFFFFF"/>
              </a:solidFill>
              <a:latin typeface="Arial" pitchFamily="34" charset="0"/>
              <a:cs typeface="Arial" pitchFamily="34" charset="0"/>
            </a:endParaRPr>
          </a:p>
        </p:txBody>
      </p:sp>
      <p:pic>
        <p:nvPicPr>
          <p:cNvPr id="13" name="Picture 5" descr="C:\Users\hanskys\Desktop\EDU\pisa presentation\usb files\Science_42-20531161.jpg"/>
          <p:cNvPicPr>
            <a:picLocks noChangeAspect="1" noChangeArrowheads="1"/>
          </p:cNvPicPr>
          <p:nvPr/>
        </p:nvPicPr>
        <p:blipFill>
          <a:blip r:embed="rId4" cstate="print"/>
          <a:srcRect b="11745"/>
          <a:stretch>
            <a:fillRect/>
          </a:stretch>
        </p:blipFill>
        <p:spPr bwMode="auto">
          <a:xfrm flipH="1">
            <a:off x="6479704" y="0"/>
            <a:ext cx="2664296" cy="2351382"/>
          </a:xfrm>
          <a:prstGeom prst="rect">
            <a:avLst/>
          </a:prstGeom>
          <a:noFill/>
        </p:spPr>
      </p:pic>
      <p:sp>
        <p:nvSpPr>
          <p:cNvPr id="14" name="Rectangle 40"/>
          <p:cNvSpPr/>
          <p:nvPr/>
        </p:nvSpPr>
        <p:spPr>
          <a:xfrm rot="16200000">
            <a:off x="5845832" y="814400"/>
            <a:ext cx="2348880" cy="720080"/>
          </a:xfrm>
          <a:prstGeom prst="rect">
            <a:avLst/>
          </a:prstGeom>
          <a:gradFill flip="none" rotWithShape="1">
            <a:gsLst>
              <a:gs pos="0">
                <a:srgbClr val="C4B83E"/>
              </a:gs>
              <a:gs pos="58000">
                <a:srgbClr val="D25F26">
                  <a:alpha val="35000"/>
                </a:srgbClr>
              </a:gs>
              <a:gs pos="100000">
                <a:srgbClr val="278D99">
                  <a:tint val="23500"/>
                  <a:satMod val="160000"/>
                  <a:alpha val="0"/>
                </a:srgbClr>
              </a:gs>
            </a:gsLst>
            <a:lin ang="5400000" scaled="1"/>
            <a:tileRect/>
          </a:gradFill>
          <a:ln w="12700" cap="flat" cmpd="sng" algn="ctr">
            <a:noFill/>
            <a:prstDash val="solid"/>
            <a:miter lim="800000"/>
          </a:ln>
          <a:effectLst/>
        </p:spPr>
        <p:txBody>
          <a:bodyPr rtlCol="0" anchor="ctr"/>
          <a:lstStyle/>
          <a:p>
            <a:pPr algn="ctr">
              <a:defRPr/>
            </a:pPr>
            <a:endParaRPr lang="en-US" kern="0">
              <a:solidFill>
                <a:sysClr val="window" lastClr="FFFFFF"/>
              </a:solidFill>
              <a:latin typeface="Arial" pitchFamily="34" charset="0"/>
              <a:cs typeface="Arial" pitchFamily="34" charset="0"/>
            </a:endParaRPr>
          </a:p>
        </p:txBody>
      </p:sp>
      <p:sp>
        <p:nvSpPr>
          <p:cNvPr id="15" name="Rectangle 40"/>
          <p:cNvSpPr/>
          <p:nvPr/>
        </p:nvSpPr>
        <p:spPr>
          <a:xfrm rot="16200000">
            <a:off x="4765712" y="454360"/>
            <a:ext cx="2348880" cy="1440160"/>
          </a:xfrm>
          <a:prstGeom prst="rect">
            <a:avLst/>
          </a:prstGeom>
          <a:solidFill>
            <a:srgbClr val="C4B83E"/>
          </a:solidFill>
          <a:ln w="12700" cap="flat" cmpd="sng" algn="ctr">
            <a:noFill/>
            <a:prstDash val="solid"/>
            <a:miter lim="800000"/>
          </a:ln>
          <a:effectLst/>
        </p:spPr>
        <p:txBody>
          <a:bodyPr rtlCol="0" anchor="ctr"/>
          <a:lstStyle/>
          <a:p>
            <a:pPr algn="ctr">
              <a:defRPr/>
            </a:pPr>
            <a:endParaRPr lang="en-US" kern="0">
              <a:solidFill>
                <a:sysClr val="window" lastClr="FFFFFF"/>
              </a:solidFill>
              <a:latin typeface="Arial" pitchFamily="34" charset="0"/>
              <a:cs typeface="Arial" pitchFamily="34" charset="0"/>
            </a:endParaRPr>
          </a:p>
        </p:txBody>
      </p:sp>
      <p:sp>
        <p:nvSpPr>
          <p:cNvPr id="16" name="Rectangle 17"/>
          <p:cNvSpPr/>
          <p:nvPr/>
        </p:nvSpPr>
        <p:spPr>
          <a:xfrm rot="10800000">
            <a:off x="2" y="0"/>
            <a:ext cx="2444995" cy="6830616"/>
          </a:xfrm>
          <a:prstGeom prst="rect">
            <a:avLst/>
          </a:prstGeom>
          <a:solidFill>
            <a:sysClr val="window" lastClr="FFFFFF"/>
          </a:solidFill>
          <a:ln w="19050" cap="flat" cmpd="sng" algn="ctr">
            <a:noFill/>
            <a:prstDash val="solid"/>
          </a:ln>
          <a:effectLst/>
        </p:spPr>
        <p:txBody>
          <a:bodyPr rtlCol="0" anchor="ctr"/>
          <a:lstStyle/>
          <a:p>
            <a:pPr algn="ctr">
              <a:defRPr/>
            </a:pPr>
            <a:endParaRPr lang="en-US" kern="0">
              <a:solidFill>
                <a:prstClr val="white"/>
              </a:solidFill>
              <a:latin typeface="Arial" pitchFamily="34" charset="0"/>
              <a:cs typeface="Arial" pitchFamily="34" charset="0"/>
            </a:endParaRPr>
          </a:p>
        </p:txBody>
      </p:sp>
      <p:sp>
        <p:nvSpPr>
          <p:cNvPr id="17" name="Rectangle 20"/>
          <p:cNvSpPr/>
          <p:nvPr/>
        </p:nvSpPr>
        <p:spPr>
          <a:xfrm>
            <a:off x="2339752" y="0"/>
            <a:ext cx="844062" cy="914400"/>
          </a:xfrm>
          <a:prstGeom prst="rect">
            <a:avLst/>
          </a:prstGeom>
          <a:solidFill>
            <a:sysClr val="window" lastClr="FFFFFF"/>
          </a:solidFill>
          <a:ln w="19050" cap="flat" cmpd="sng" algn="ctr">
            <a:noFill/>
            <a:prstDash val="solid"/>
          </a:ln>
          <a:effectLst/>
        </p:spPr>
        <p:txBody>
          <a:bodyPr rtlCol="0" anchor="ctr"/>
          <a:lstStyle/>
          <a:p>
            <a:pPr algn="ctr">
              <a:defRPr/>
            </a:pPr>
            <a:endParaRPr lang="en-US" kern="0">
              <a:solidFill>
                <a:prstClr val="white"/>
              </a:solidFill>
              <a:latin typeface="Arial" pitchFamily="34" charset="0"/>
              <a:cs typeface="Arial" pitchFamily="34" charset="0"/>
            </a:endParaRPr>
          </a:p>
        </p:txBody>
      </p:sp>
      <p:sp>
        <p:nvSpPr>
          <p:cNvPr id="18" name="Rectangle 26"/>
          <p:cNvSpPr/>
          <p:nvPr/>
        </p:nvSpPr>
        <p:spPr>
          <a:xfrm>
            <a:off x="317989" y="1988840"/>
            <a:ext cx="4586356" cy="3508653"/>
          </a:xfrm>
          <a:prstGeom prst="rect">
            <a:avLst/>
          </a:prstGeom>
        </p:spPr>
        <p:txBody>
          <a:bodyPr wrap="square">
            <a:spAutoFit/>
          </a:bodyPr>
          <a:lstStyle/>
          <a:p>
            <a:pPr>
              <a:defRPr/>
            </a:pPr>
            <a:r>
              <a:rPr lang="en-US" sz="3600" b="1" kern="0" dirty="0" smtClean="0">
                <a:solidFill>
                  <a:srgbClr val="0070C0"/>
                </a:solidFill>
                <a:latin typeface="Arial" pitchFamily="34" charset="0"/>
                <a:cs typeface="Arial" pitchFamily="34" charset="0"/>
              </a:rPr>
              <a:t>OECD EMPLOYER BRAND</a:t>
            </a:r>
            <a:endParaRPr lang="en-US" sz="3600" i="1" kern="0" dirty="0" smtClean="0">
              <a:solidFill>
                <a:srgbClr val="00B0F0"/>
              </a:solidFill>
              <a:latin typeface="Arial" pitchFamily="34" charset="0"/>
              <a:cs typeface="Arial" pitchFamily="34" charset="0"/>
            </a:endParaRPr>
          </a:p>
          <a:p>
            <a:pPr>
              <a:lnSpc>
                <a:spcPct val="150000"/>
              </a:lnSpc>
              <a:defRPr/>
            </a:pPr>
            <a:r>
              <a:rPr lang="en-US" sz="2800" i="1" kern="0" dirty="0" smtClean="0">
                <a:solidFill>
                  <a:srgbClr val="00B0F0"/>
                </a:solidFill>
                <a:latin typeface="Arial" pitchFamily="34" charset="0"/>
                <a:cs typeface="Arial" pitchFamily="34" charset="0"/>
              </a:rPr>
              <a:t>Playbook</a:t>
            </a:r>
            <a:r>
              <a:rPr lang="en-US" sz="3600" kern="0" dirty="0" smtClean="0">
                <a:solidFill>
                  <a:sysClr val="windowText" lastClr="000000"/>
                </a:solidFill>
                <a:latin typeface="Arial" pitchFamily="34" charset="0"/>
                <a:cs typeface="Arial" pitchFamily="34" charset="0"/>
              </a:rPr>
              <a:t/>
            </a:r>
            <a:br>
              <a:rPr lang="en-US" sz="3600" kern="0" dirty="0" smtClean="0">
                <a:solidFill>
                  <a:sysClr val="windowText" lastClr="000000"/>
                </a:solidFill>
                <a:latin typeface="Arial" pitchFamily="34" charset="0"/>
                <a:cs typeface="Arial" pitchFamily="34" charset="0"/>
              </a:rPr>
            </a:br>
            <a:r>
              <a:rPr lang="en-US" sz="3600" kern="0" dirty="0" smtClean="0">
                <a:solidFill>
                  <a:sysClr val="windowText" lastClr="000000"/>
                </a:solidFill>
                <a:latin typeface="Arial" pitchFamily="34" charset="0"/>
                <a:cs typeface="Arial" pitchFamily="34" charset="0"/>
              </a:rPr>
              <a:t/>
            </a:r>
            <a:br>
              <a:rPr lang="en-US" sz="3600" kern="0" dirty="0" smtClean="0">
                <a:solidFill>
                  <a:sysClr val="windowText" lastClr="000000"/>
                </a:solidFill>
                <a:latin typeface="Arial" pitchFamily="34" charset="0"/>
                <a:cs typeface="Arial" pitchFamily="34" charset="0"/>
              </a:rPr>
            </a:br>
            <a:endParaRPr lang="en-US" sz="3600" kern="0" dirty="0">
              <a:solidFill>
                <a:sysClr val="windowText" lastClr="000000"/>
              </a:solidFill>
              <a:latin typeface="Arial" pitchFamily="34" charset="0"/>
              <a:cs typeface="Arial" pitchFamily="34" charset="0"/>
            </a:endParaRPr>
          </a:p>
        </p:txBody>
      </p:sp>
      <p:sp>
        <p:nvSpPr>
          <p:cNvPr id="19" name="직각 삼각형 18"/>
          <p:cNvSpPr/>
          <p:nvPr/>
        </p:nvSpPr>
        <p:spPr>
          <a:xfrm rot="5400000">
            <a:off x="-2046361" y="2046361"/>
            <a:ext cx="10824961" cy="6732239"/>
          </a:xfrm>
          <a:prstGeom prst="rtTriangle">
            <a:avLst/>
          </a:prstGeom>
          <a:solidFill>
            <a:srgbClr val="278D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a:solidFill>
                <a:prstClr val="white"/>
              </a:solidFill>
              <a:latin typeface="Arial" pitchFamily="34" charset="0"/>
              <a:cs typeface="Arial" pitchFamily="34" charset="0"/>
            </a:endParaRPr>
          </a:p>
        </p:txBody>
      </p:sp>
      <p:grpSp>
        <p:nvGrpSpPr>
          <p:cNvPr id="2" name="Group 4"/>
          <p:cNvGrpSpPr>
            <a:grpSpLocks noChangeAspect="1"/>
          </p:cNvGrpSpPr>
          <p:nvPr/>
        </p:nvGrpSpPr>
        <p:grpSpPr bwMode="auto">
          <a:xfrm>
            <a:off x="4499991" y="3518775"/>
            <a:ext cx="3240361" cy="1062353"/>
            <a:chOff x="265" y="1303"/>
            <a:chExt cx="5228" cy="1714"/>
          </a:xfrm>
          <a:solidFill>
            <a:srgbClr val="FFFFFF">
              <a:alpha val="50196"/>
            </a:srgbClr>
          </a:solidFill>
        </p:grpSpPr>
        <p:sp>
          <p:nvSpPr>
            <p:cNvPr id="22" name="Freeform 5"/>
            <p:cNvSpPr>
              <a:spLocks noEditPoints="1"/>
            </p:cNvSpPr>
            <p:nvPr/>
          </p:nvSpPr>
          <p:spPr bwMode="auto">
            <a:xfrm>
              <a:off x="265" y="1341"/>
              <a:ext cx="1263" cy="1643"/>
            </a:xfrm>
            <a:custGeom>
              <a:avLst/>
              <a:gdLst>
                <a:gd name="T0" fmla="*/ 534 w 534"/>
                <a:gd name="T1" fmla="*/ 171 h 693"/>
                <a:gd name="T2" fmla="*/ 513 w 534"/>
                <a:gd name="T3" fmla="*/ 267 h 693"/>
                <a:gd name="T4" fmla="*/ 454 w 534"/>
                <a:gd name="T5" fmla="*/ 336 h 693"/>
                <a:gd name="T6" fmla="*/ 372 w 534"/>
                <a:gd name="T7" fmla="*/ 376 h 693"/>
                <a:gd name="T8" fmla="*/ 278 w 534"/>
                <a:gd name="T9" fmla="*/ 389 h 693"/>
                <a:gd name="T10" fmla="*/ 200 w 534"/>
                <a:gd name="T11" fmla="*/ 389 h 693"/>
                <a:gd name="T12" fmla="*/ 200 w 534"/>
                <a:gd name="T13" fmla="*/ 598 h 693"/>
                <a:gd name="T14" fmla="*/ 206 w 534"/>
                <a:gd name="T15" fmla="*/ 628 h 693"/>
                <a:gd name="T16" fmla="*/ 229 w 534"/>
                <a:gd name="T17" fmla="*/ 648 h 693"/>
                <a:gd name="T18" fmla="*/ 260 w 534"/>
                <a:gd name="T19" fmla="*/ 655 h 693"/>
                <a:gd name="T20" fmla="*/ 301 w 534"/>
                <a:gd name="T21" fmla="*/ 658 h 693"/>
                <a:gd name="T22" fmla="*/ 301 w 534"/>
                <a:gd name="T23" fmla="*/ 693 h 693"/>
                <a:gd name="T24" fmla="*/ 4 w 534"/>
                <a:gd name="T25" fmla="*/ 693 h 693"/>
                <a:gd name="T26" fmla="*/ 4 w 534"/>
                <a:gd name="T27" fmla="*/ 658 h 693"/>
                <a:gd name="T28" fmla="*/ 37 w 534"/>
                <a:gd name="T29" fmla="*/ 655 h 693"/>
                <a:gd name="T30" fmla="*/ 68 w 534"/>
                <a:gd name="T31" fmla="*/ 648 h 693"/>
                <a:gd name="T32" fmla="*/ 90 w 534"/>
                <a:gd name="T33" fmla="*/ 630 h 693"/>
                <a:gd name="T34" fmla="*/ 96 w 534"/>
                <a:gd name="T35" fmla="*/ 598 h 693"/>
                <a:gd name="T36" fmla="*/ 96 w 534"/>
                <a:gd name="T37" fmla="*/ 98 h 693"/>
                <a:gd name="T38" fmla="*/ 91 w 534"/>
                <a:gd name="T39" fmla="*/ 68 h 693"/>
                <a:gd name="T40" fmla="*/ 68 w 534"/>
                <a:gd name="T41" fmla="*/ 47 h 693"/>
                <a:gd name="T42" fmla="*/ 32 w 534"/>
                <a:gd name="T43" fmla="*/ 38 h 693"/>
                <a:gd name="T44" fmla="*/ 0 w 534"/>
                <a:gd name="T45" fmla="*/ 35 h 693"/>
                <a:gd name="T46" fmla="*/ 0 w 534"/>
                <a:gd name="T47" fmla="*/ 0 h 693"/>
                <a:gd name="T48" fmla="*/ 317 w 534"/>
                <a:gd name="T49" fmla="*/ 0 h 693"/>
                <a:gd name="T50" fmla="*/ 474 w 534"/>
                <a:gd name="T51" fmla="*/ 46 h 693"/>
                <a:gd name="T52" fmla="*/ 534 w 534"/>
                <a:gd name="T53" fmla="*/ 171 h 693"/>
                <a:gd name="T54" fmla="*/ 385 w 534"/>
                <a:gd name="T55" fmla="*/ 289 h 693"/>
                <a:gd name="T56" fmla="*/ 407 w 534"/>
                <a:gd name="T57" fmla="*/ 240 h 693"/>
                <a:gd name="T58" fmla="*/ 413 w 534"/>
                <a:gd name="T59" fmla="*/ 195 h 693"/>
                <a:gd name="T60" fmla="*/ 406 w 534"/>
                <a:gd name="T61" fmla="*/ 139 h 693"/>
                <a:gd name="T62" fmla="*/ 383 w 534"/>
                <a:gd name="T63" fmla="*/ 88 h 693"/>
                <a:gd name="T64" fmla="*/ 338 w 534"/>
                <a:gd name="T65" fmla="*/ 53 h 693"/>
                <a:gd name="T66" fmla="*/ 269 w 534"/>
                <a:gd name="T67" fmla="*/ 40 h 693"/>
                <a:gd name="T68" fmla="*/ 200 w 534"/>
                <a:gd name="T69" fmla="*/ 40 h 693"/>
                <a:gd name="T70" fmla="*/ 200 w 534"/>
                <a:gd name="T71" fmla="*/ 346 h 693"/>
                <a:gd name="T72" fmla="*/ 250 w 534"/>
                <a:gd name="T73" fmla="*/ 346 h 693"/>
                <a:gd name="T74" fmla="*/ 336 w 534"/>
                <a:gd name="T75" fmla="*/ 330 h 693"/>
                <a:gd name="T76" fmla="*/ 385 w 534"/>
                <a:gd name="T77" fmla="*/ 289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34" h="693">
                  <a:moveTo>
                    <a:pt x="534" y="171"/>
                  </a:moveTo>
                  <a:cubicBezTo>
                    <a:pt x="534" y="207"/>
                    <a:pt x="527" y="239"/>
                    <a:pt x="513" y="267"/>
                  </a:cubicBezTo>
                  <a:cubicBezTo>
                    <a:pt x="498" y="295"/>
                    <a:pt x="479" y="318"/>
                    <a:pt x="454" y="336"/>
                  </a:cubicBezTo>
                  <a:cubicBezTo>
                    <a:pt x="429" y="354"/>
                    <a:pt x="402" y="367"/>
                    <a:pt x="372" y="376"/>
                  </a:cubicBezTo>
                  <a:cubicBezTo>
                    <a:pt x="343" y="384"/>
                    <a:pt x="311" y="389"/>
                    <a:pt x="278" y="389"/>
                  </a:cubicBezTo>
                  <a:cubicBezTo>
                    <a:pt x="200" y="389"/>
                    <a:pt x="200" y="389"/>
                    <a:pt x="200" y="389"/>
                  </a:cubicBezTo>
                  <a:cubicBezTo>
                    <a:pt x="200" y="598"/>
                    <a:pt x="200" y="598"/>
                    <a:pt x="200" y="598"/>
                  </a:cubicBezTo>
                  <a:cubicBezTo>
                    <a:pt x="200" y="610"/>
                    <a:pt x="202" y="620"/>
                    <a:pt x="206" y="628"/>
                  </a:cubicBezTo>
                  <a:cubicBezTo>
                    <a:pt x="210" y="637"/>
                    <a:pt x="217" y="644"/>
                    <a:pt x="229" y="648"/>
                  </a:cubicBezTo>
                  <a:cubicBezTo>
                    <a:pt x="235" y="651"/>
                    <a:pt x="245" y="653"/>
                    <a:pt x="260" y="655"/>
                  </a:cubicBezTo>
                  <a:cubicBezTo>
                    <a:pt x="275" y="657"/>
                    <a:pt x="289" y="658"/>
                    <a:pt x="301" y="658"/>
                  </a:cubicBezTo>
                  <a:cubicBezTo>
                    <a:pt x="301" y="693"/>
                    <a:pt x="301" y="693"/>
                    <a:pt x="301" y="693"/>
                  </a:cubicBezTo>
                  <a:cubicBezTo>
                    <a:pt x="4" y="693"/>
                    <a:pt x="4" y="693"/>
                    <a:pt x="4" y="693"/>
                  </a:cubicBezTo>
                  <a:cubicBezTo>
                    <a:pt x="4" y="658"/>
                    <a:pt x="4" y="658"/>
                    <a:pt x="4" y="658"/>
                  </a:cubicBezTo>
                  <a:cubicBezTo>
                    <a:pt x="11" y="657"/>
                    <a:pt x="23" y="656"/>
                    <a:pt x="37" y="655"/>
                  </a:cubicBezTo>
                  <a:cubicBezTo>
                    <a:pt x="52" y="653"/>
                    <a:pt x="63" y="651"/>
                    <a:pt x="68" y="648"/>
                  </a:cubicBezTo>
                  <a:cubicBezTo>
                    <a:pt x="78" y="644"/>
                    <a:pt x="85" y="638"/>
                    <a:pt x="90" y="630"/>
                  </a:cubicBezTo>
                  <a:cubicBezTo>
                    <a:pt x="94" y="622"/>
                    <a:pt x="96" y="611"/>
                    <a:pt x="96" y="598"/>
                  </a:cubicBezTo>
                  <a:cubicBezTo>
                    <a:pt x="96" y="98"/>
                    <a:pt x="96" y="98"/>
                    <a:pt x="96" y="98"/>
                  </a:cubicBezTo>
                  <a:cubicBezTo>
                    <a:pt x="96" y="87"/>
                    <a:pt x="95" y="77"/>
                    <a:pt x="91" y="68"/>
                  </a:cubicBezTo>
                  <a:cubicBezTo>
                    <a:pt x="88" y="59"/>
                    <a:pt x="81" y="52"/>
                    <a:pt x="68" y="47"/>
                  </a:cubicBezTo>
                  <a:cubicBezTo>
                    <a:pt x="56" y="43"/>
                    <a:pt x="44" y="40"/>
                    <a:pt x="32" y="38"/>
                  </a:cubicBezTo>
                  <a:cubicBezTo>
                    <a:pt x="19" y="36"/>
                    <a:pt x="9" y="35"/>
                    <a:pt x="0" y="35"/>
                  </a:cubicBezTo>
                  <a:cubicBezTo>
                    <a:pt x="0" y="0"/>
                    <a:pt x="0" y="0"/>
                    <a:pt x="0" y="0"/>
                  </a:cubicBezTo>
                  <a:cubicBezTo>
                    <a:pt x="317" y="0"/>
                    <a:pt x="317" y="0"/>
                    <a:pt x="317" y="0"/>
                  </a:cubicBezTo>
                  <a:cubicBezTo>
                    <a:pt x="381" y="0"/>
                    <a:pt x="433" y="15"/>
                    <a:pt x="474" y="46"/>
                  </a:cubicBezTo>
                  <a:cubicBezTo>
                    <a:pt x="514" y="78"/>
                    <a:pt x="534" y="119"/>
                    <a:pt x="534" y="171"/>
                  </a:cubicBezTo>
                  <a:close/>
                  <a:moveTo>
                    <a:pt x="385" y="289"/>
                  </a:moveTo>
                  <a:cubicBezTo>
                    <a:pt x="396" y="273"/>
                    <a:pt x="404" y="257"/>
                    <a:pt x="407" y="240"/>
                  </a:cubicBezTo>
                  <a:cubicBezTo>
                    <a:pt x="411" y="224"/>
                    <a:pt x="413" y="208"/>
                    <a:pt x="413" y="195"/>
                  </a:cubicBezTo>
                  <a:cubicBezTo>
                    <a:pt x="413" y="177"/>
                    <a:pt x="411" y="158"/>
                    <a:pt x="406" y="139"/>
                  </a:cubicBezTo>
                  <a:cubicBezTo>
                    <a:pt x="402" y="119"/>
                    <a:pt x="394" y="103"/>
                    <a:pt x="383" y="88"/>
                  </a:cubicBezTo>
                  <a:cubicBezTo>
                    <a:pt x="372" y="73"/>
                    <a:pt x="357" y="61"/>
                    <a:pt x="338" y="53"/>
                  </a:cubicBezTo>
                  <a:cubicBezTo>
                    <a:pt x="320" y="44"/>
                    <a:pt x="297" y="40"/>
                    <a:pt x="269" y="40"/>
                  </a:cubicBezTo>
                  <a:cubicBezTo>
                    <a:pt x="200" y="40"/>
                    <a:pt x="200" y="40"/>
                    <a:pt x="200" y="40"/>
                  </a:cubicBezTo>
                  <a:cubicBezTo>
                    <a:pt x="200" y="346"/>
                    <a:pt x="200" y="346"/>
                    <a:pt x="200" y="346"/>
                  </a:cubicBezTo>
                  <a:cubicBezTo>
                    <a:pt x="250" y="346"/>
                    <a:pt x="250" y="346"/>
                    <a:pt x="250" y="346"/>
                  </a:cubicBezTo>
                  <a:cubicBezTo>
                    <a:pt x="285" y="346"/>
                    <a:pt x="314" y="341"/>
                    <a:pt x="336" y="330"/>
                  </a:cubicBezTo>
                  <a:cubicBezTo>
                    <a:pt x="358" y="319"/>
                    <a:pt x="374" y="305"/>
                    <a:pt x="385" y="2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1"/>
              <a:endParaRPr lang="en-US">
                <a:solidFill>
                  <a:prstClr val="black"/>
                </a:solidFill>
                <a:latin typeface="Arial" pitchFamily="34" charset="0"/>
                <a:cs typeface="Arial" pitchFamily="34" charset="0"/>
              </a:endParaRPr>
            </a:p>
          </p:txBody>
        </p:sp>
        <p:sp>
          <p:nvSpPr>
            <p:cNvPr id="23" name="Freeform 6"/>
            <p:cNvSpPr>
              <a:spLocks/>
            </p:cNvSpPr>
            <p:nvPr/>
          </p:nvSpPr>
          <p:spPr bwMode="auto">
            <a:xfrm>
              <a:off x="1694" y="1341"/>
              <a:ext cx="738" cy="1643"/>
            </a:xfrm>
            <a:custGeom>
              <a:avLst/>
              <a:gdLst>
                <a:gd name="T0" fmla="*/ 312 w 312"/>
                <a:gd name="T1" fmla="*/ 693 h 693"/>
                <a:gd name="T2" fmla="*/ 0 w 312"/>
                <a:gd name="T3" fmla="*/ 693 h 693"/>
                <a:gd name="T4" fmla="*/ 0 w 312"/>
                <a:gd name="T5" fmla="*/ 658 h 693"/>
                <a:gd name="T6" fmla="*/ 38 w 312"/>
                <a:gd name="T7" fmla="*/ 655 h 693"/>
                <a:gd name="T8" fmla="*/ 73 w 312"/>
                <a:gd name="T9" fmla="*/ 649 h 693"/>
                <a:gd name="T10" fmla="*/ 97 w 312"/>
                <a:gd name="T11" fmla="*/ 632 h 693"/>
                <a:gd name="T12" fmla="*/ 104 w 312"/>
                <a:gd name="T13" fmla="*/ 601 h 693"/>
                <a:gd name="T14" fmla="*/ 104 w 312"/>
                <a:gd name="T15" fmla="*/ 99 h 693"/>
                <a:gd name="T16" fmla="*/ 99 w 312"/>
                <a:gd name="T17" fmla="*/ 71 h 693"/>
                <a:gd name="T18" fmla="*/ 73 w 312"/>
                <a:gd name="T19" fmla="*/ 52 h 693"/>
                <a:gd name="T20" fmla="*/ 36 w 312"/>
                <a:gd name="T21" fmla="*/ 41 h 693"/>
                <a:gd name="T22" fmla="*/ 0 w 312"/>
                <a:gd name="T23" fmla="*/ 35 h 693"/>
                <a:gd name="T24" fmla="*/ 0 w 312"/>
                <a:gd name="T25" fmla="*/ 0 h 693"/>
                <a:gd name="T26" fmla="*/ 312 w 312"/>
                <a:gd name="T27" fmla="*/ 0 h 693"/>
                <a:gd name="T28" fmla="*/ 312 w 312"/>
                <a:gd name="T29" fmla="*/ 35 h 693"/>
                <a:gd name="T30" fmla="*/ 276 w 312"/>
                <a:gd name="T31" fmla="*/ 38 h 693"/>
                <a:gd name="T32" fmla="*/ 239 w 312"/>
                <a:gd name="T33" fmla="*/ 46 h 693"/>
                <a:gd name="T34" fmla="*/ 214 w 312"/>
                <a:gd name="T35" fmla="*/ 65 h 693"/>
                <a:gd name="T36" fmla="*/ 208 w 312"/>
                <a:gd name="T37" fmla="*/ 95 h 693"/>
                <a:gd name="T38" fmla="*/ 208 w 312"/>
                <a:gd name="T39" fmla="*/ 596 h 693"/>
                <a:gd name="T40" fmla="*/ 215 w 312"/>
                <a:gd name="T41" fmla="*/ 625 h 693"/>
                <a:gd name="T42" fmla="*/ 239 w 312"/>
                <a:gd name="T43" fmla="*/ 644 h 693"/>
                <a:gd name="T44" fmla="*/ 273 w 312"/>
                <a:gd name="T45" fmla="*/ 653 h 693"/>
                <a:gd name="T46" fmla="*/ 312 w 312"/>
                <a:gd name="T47" fmla="*/ 658 h 693"/>
                <a:gd name="T48" fmla="*/ 312 w 312"/>
                <a:gd name="T49" fmla="*/ 693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2" h="693">
                  <a:moveTo>
                    <a:pt x="312" y="693"/>
                  </a:moveTo>
                  <a:cubicBezTo>
                    <a:pt x="0" y="693"/>
                    <a:pt x="0" y="693"/>
                    <a:pt x="0" y="693"/>
                  </a:cubicBezTo>
                  <a:cubicBezTo>
                    <a:pt x="0" y="658"/>
                    <a:pt x="0" y="658"/>
                    <a:pt x="0" y="658"/>
                  </a:cubicBezTo>
                  <a:cubicBezTo>
                    <a:pt x="9" y="657"/>
                    <a:pt x="22" y="656"/>
                    <a:pt x="38" y="655"/>
                  </a:cubicBezTo>
                  <a:cubicBezTo>
                    <a:pt x="55" y="654"/>
                    <a:pt x="67" y="652"/>
                    <a:pt x="73" y="649"/>
                  </a:cubicBezTo>
                  <a:cubicBezTo>
                    <a:pt x="84" y="645"/>
                    <a:pt x="92" y="639"/>
                    <a:pt x="97" y="632"/>
                  </a:cubicBezTo>
                  <a:cubicBezTo>
                    <a:pt x="102" y="625"/>
                    <a:pt x="104" y="614"/>
                    <a:pt x="104" y="601"/>
                  </a:cubicBezTo>
                  <a:cubicBezTo>
                    <a:pt x="104" y="99"/>
                    <a:pt x="104" y="99"/>
                    <a:pt x="104" y="99"/>
                  </a:cubicBezTo>
                  <a:cubicBezTo>
                    <a:pt x="104" y="88"/>
                    <a:pt x="102" y="79"/>
                    <a:pt x="99" y="71"/>
                  </a:cubicBezTo>
                  <a:cubicBezTo>
                    <a:pt x="95" y="63"/>
                    <a:pt x="87" y="57"/>
                    <a:pt x="73" y="52"/>
                  </a:cubicBezTo>
                  <a:cubicBezTo>
                    <a:pt x="64" y="48"/>
                    <a:pt x="51" y="44"/>
                    <a:pt x="36" y="41"/>
                  </a:cubicBezTo>
                  <a:cubicBezTo>
                    <a:pt x="22" y="37"/>
                    <a:pt x="10" y="35"/>
                    <a:pt x="0" y="35"/>
                  </a:cubicBezTo>
                  <a:cubicBezTo>
                    <a:pt x="0" y="0"/>
                    <a:pt x="0" y="0"/>
                    <a:pt x="0" y="0"/>
                  </a:cubicBezTo>
                  <a:cubicBezTo>
                    <a:pt x="312" y="0"/>
                    <a:pt x="312" y="0"/>
                    <a:pt x="312" y="0"/>
                  </a:cubicBezTo>
                  <a:cubicBezTo>
                    <a:pt x="312" y="35"/>
                    <a:pt x="312" y="35"/>
                    <a:pt x="312" y="35"/>
                  </a:cubicBezTo>
                  <a:cubicBezTo>
                    <a:pt x="302" y="35"/>
                    <a:pt x="290" y="36"/>
                    <a:pt x="276" y="38"/>
                  </a:cubicBezTo>
                  <a:cubicBezTo>
                    <a:pt x="262" y="40"/>
                    <a:pt x="250" y="43"/>
                    <a:pt x="239" y="46"/>
                  </a:cubicBezTo>
                  <a:cubicBezTo>
                    <a:pt x="227" y="50"/>
                    <a:pt x="219" y="56"/>
                    <a:pt x="214" y="65"/>
                  </a:cubicBezTo>
                  <a:cubicBezTo>
                    <a:pt x="210" y="74"/>
                    <a:pt x="208" y="84"/>
                    <a:pt x="208" y="95"/>
                  </a:cubicBezTo>
                  <a:cubicBezTo>
                    <a:pt x="208" y="596"/>
                    <a:pt x="208" y="596"/>
                    <a:pt x="208" y="596"/>
                  </a:cubicBezTo>
                  <a:cubicBezTo>
                    <a:pt x="208" y="607"/>
                    <a:pt x="210" y="616"/>
                    <a:pt x="215" y="625"/>
                  </a:cubicBezTo>
                  <a:cubicBezTo>
                    <a:pt x="220" y="633"/>
                    <a:pt x="228" y="639"/>
                    <a:pt x="239" y="644"/>
                  </a:cubicBezTo>
                  <a:cubicBezTo>
                    <a:pt x="246" y="647"/>
                    <a:pt x="257" y="650"/>
                    <a:pt x="273" y="653"/>
                  </a:cubicBezTo>
                  <a:cubicBezTo>
                    <a:pt x="288" y="656"/>
                    <a:pt x="301" y="658"/>
                    <a:pt x="312" y="658"/>
                  </a:cubicBezTo>
                  <a:lnTo>
                    <a:pt x="312" y="6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1"/>
              <a:endParaRPr lang="en-US">
                <a:solidFill>
                  <a:prstClr val="black"/>
                </a:solidFill>
                <a:latin typeface="Arial" pitchFamily="34" charset="0"/>
                <a:cs typeface="Arial" pitchFamily="34" charset="0"/>
              </a:endParaRPr>
            </a:p>
          </p:txBody>
        </p:sp>
        <p:sp>
          <p:nvSpPr>
            <p:cNvPr id="24" name="Freeform 7"/>
            <p:cNvSpPr>
              <a:spLocks/>
            </p:cNvSpPr>
            <p:nvPr/>
          </p:nvSpPr>
          <p:spPr bwMode="auto">
            <a:xfrm>
              <a:off x="2633" y="1303"/>
              <a:ext cx="1126" cy="1714"/>
            </a:xfrm>
            <a:custGeom>
              <a:avLst/>
              <a:gdLst>
                <a:gd name="T0" fmla="*/ 433 w 476"/>
                <a:gd name="T1" fmla="*/ 391 h 723"/>
                <a:gd name="T2" fmla="*/ 466 w 476"/>
                <a:gd name="T3" fmla="*/ 444 h 723"/>
                <a:gd name="T4" fmla="*/ 476 w 476"/>
                <a:gd name="T5" fmla="*/ 512 h 723"/>
                <a:gd name="T6" fmla="*/ 408 w 476"/>
                <a:gd name="T7" fmla="*/ 663 h 723"/>
                <a:gd name="T8" fmla="*/ 240 w 476"/>
                <a:gd name="T9" fmla="*/ 723 h 723"/>
                <a:gd name="T10" fmla="*/ 147 w 476"/>
                <a:gd name="T11" fmla="*/ 708 h 723"/>
                <a:gd name="T12" fmla="*/ 67 w 476"/>
                <a:gd name="T13" fmla="*/ 674 h 723"/>
                <a:gd name="T14" fmla="*/ 46 w 476"/>
                <a:gd name="T15" fmla="*/ 709 h 723"/>
                <a:gd name="T16" fmla="*/ 7 w 476"/>
                <a:gd name="T17" fmla="*/ 709 h 723"/>
                <a:gd name="T18" fmla="*/ 0 w 476"/>
                <a:gd name="T19" fmla="*/ 472 h 723"/>
                <a:gd name="T20" fmla="*/ 40 w 476"/>
                <a:gd name="T21" fmla="*/ 472 h 723"/>
                <a:gd name="T22" fmla="*/ 68 w 476"/>
                <a:gd name="T23" fmla="*/ 551 h 723"/>
                <a:gd name="T24" fmla="*/ 111 w 476"/>
                <a:gd name="T25" fmla="*/ 617 h 723"/>
                <a:gd name="T26" fmla="*/ 171 w 476"/>
                <a:gd name="T27" fmla="*/ 663 h 723"/>
                <a:gd name="T28" fmla="*/ 250 w 476"/>
                <a:gd name="T29" fmla="*/ 680 h 723"/>
                <a:gd name="T30" fmla="*/ 308 w 476"/>
                <a:gd name="T31" fmla="*/ 672 h 723"/>
                <a:gd name="T32" fmla="*/ 349 w 476"/>
                <a:gd name="T33" fmla="*/ 647 h 723"/>
                <a:gd name="T34" fmla="*/ 372 w 476"/>
                <a:gd name="T35" fmla="*/ 609 h 723"/>
                <a:gd name="T36" fmla="*/ 380 w 476"/>
                <a:gd name="T37" fmla="*/ 559 h 723"/>
                <a:gd name="T38" fmla="*/ 357 w 476"/>
                <a:gd name="T39" fmla="*/ 481 h 723"/>
                <a:gd name="T40" fmla="*/ 287 w 476"/>
                <a:gd name="T41" fmla="*/ 427 h 723"/>
                <a:gd name="T42" fmla="*/ 214 w 476"/>
                <a:gd name="T43" fmla="*/ 399 h 723"/>
                <a:gd name="T44" fmla="*/ 143 w 476"/>
                <a:gd name="T45" fmla="*/ 370 h 723"/>
                <a:gd name="T46" fmla="*/ 52 w 476"/>
                <a:gd name="T47" fmla="*/ 301 h 723"/>
                <a:gd name="T48" fmla="*/ 20 w 476"/>
                <a:gd name="T49" fmla="*/ 189 h 723"/>
                <a:gd name="T50" fmla="*/ 36 w 476"/>
                <a:gd name="T51" fmla="*/ 115 h 723"/>
                <a:gd name="T52" fmla="*/ 82 w 476"/>
                <a:gd name="T53" fmla="*/ 54 h 723"/>
                <a:gd name="T54" fmla="*/ 149 w 476"/>
                <a:gd name="T55" fmla="*/ 15 h 723"/>
                <a:gd name="T56" fmla="*/ 229 w 476"/>
                <a:gd name="T57" fmla="*/ 0 h 723"/>
                <a:gd name="T58" fmla="*/ 315 w 476"/>
                <a:gd name="T59" fmla="*/ 15 h 723"/>
                <a:gd name="T60" fmla="*/ 384 w 476"/>
                <a:gd name="T61" fmla="*/ 49 h 723"/>
                <a:gd name="T62" fmla="*/ 404 w 476"/>
                <a:gd name="T63" fmla="*/ 16 h 723"/>
                <a:gd name="T64" fmla="*/ 443 w 476"/>
                <a:gd name="T65" fmla="*/ 16 h 723"/>
                <a:gd name="T66" fmla="*/ 447 w 476"/>
                <a:gd name="T67" fmla="*/ 246 h 723"/>
                <a:gd name="T68" fmla="*/ 407 w 476"/>
                <a:gd name="T69" fmla="*/ 246 h 723"/>
                <a:gd name="T70" fmla="*/ 383 w 476"/>
                <a:gd name="T71" fmla="*/ 170 h 723"/>
                <a:gd name="T72" fmla="*/ 348 w 476"/>
                <a:gd name="T73" fmla="*/ 105 h 723"/>
                <a:gd name="T74" fmla="*/ 297 w 476"/>
                <a:gd name="T75" fmla="*/ 60 h 723"/>
                <a:gd name="T76" fmla="*/ 223 w 476"/>
                <a:gd name="T77" fmla="*/ 43 h 723"/>
                <a:gd name="T78" fmla="*/ 144 w 476"/>
                <a:gd name="T79" fmla="*/ 72 h 723"/>
                <a:gd name="T80" fmla="*/ 111 w 476"/>
                <a:gd name="T81" fmla="*/ 145 h 723"/>
                <a:gd name="T82" fmla="*/ 132 w 476"/>
                <a:gd name="T83" fmla="*/ 220 h 723"/>
                <a:gd name="T84" fmla="*/ 193 w 476"/>
                <a:gd name="T85" fmla="*/ 268 h 723"/>
                <a:gd name="T86" fmla="*/ 263 w 476"/>
                <a:gd name="T87" fmla="*/ 298 h 723"/>
                <a:gd name="T88" fmla="*/ 330 w 476"/>
                <a:gd name="T89" fmla="*/ 324 h 723"/>
                <a:gd name="T90" fmla="*/ 386 w 476"/>
                <a:gd name="T91" fmla="*/ 353 h 723"/>
                <a:gd name="T92" fmla="*/ 433 w 476"/>
                <a:gd name="T93" fmla="*/ 391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76" h="723">
                  <a:moveTo>
                    <a:pt x="433" y="391"/>
                  </a:moveTo>
                  <a:cubicBezTo>
                    <a:pt x="448" y="407"/>
                    <a:pt x="459" y="425"/>
                    <a:pt x="466" y="444"/>
                  </a:cubicBezTo>
                  <a:cubicBezTo>
                    <a:pt x="473" y="464"/>
                    <a:pt x="476" y="486"/>
                    <a:pt x="476" y="512"/>
                  </a:cubicBezTo>
                  <a:cubicBezTo>
                    <a:pt x="476" y="573"/>
                    <a:pt x="454" y="624"/>
                    <a:pt x="408" y="663"/>
                  </a:cubicBezTo>
                  <a:cubicBezTo>
                    <a:pt x="363" y="703"/>
                    <a:pt x="307" y="723"/>
                    <a:pt x="240" y="723"/>
                  </a:cubicBezTo>
                  <a:cubicBezTo>
                    <a:pt x="209" y="723"/>
                    <a:pt x="178" y="718"/>
                    <a:pt x="147" y="708"/>
                  </a:cubicBezTo>
                  <a:cubicBezTo>
                    <a:pt x="116" y="699"/>
                    <a:pt x="89" y="687"/>
                    <a:pt x="67" y="674"/>
                  </a:cubicBezTo>
                  <a:cubicBezTo>
                    <a:pt x="46" y="709"/>
                    <a:pt x="46" y="709"/>
                    <a:pt x="46" y="709"/>
                  </a:cubicBezTo>
                  <a:cubicBezTo>
                    <a:pt x="7" y="709"/>
                    <a:pt x="7" y="709"/>
                    <a:pt x="7" y="709"/>
                  </a:cubicBezTo>
                  <a:cubicBezTo>
                    <a:pt x="0" y="472"/>
                    <a:pt x="0" y="472"/>
                    <a:pt x="0" y="472"/>
                  </a:cubicBezTo>
                  <a:cubicBezTo>
                    <a:pt x="40" y="472"/>
                    <a:pt x="40" y="472"/>
                    <a:pt x="40" y="472"/>
                  </a:cubicBezTo>
                  <a:cubicBezTo>
                    <a:pt x="48" y="501"/>
                    <a:pt x="57" y="528"/>
                    <a:pt x="68" y="551"/>
                  </a:cubicBezTo>
                  <a:cubicBezTo>
                    <a:pt x="79" y="575"/>
                    <a:pt x="94" y="597"/>
                    <a:pt x="111" y="617"/>
                  </a:cubicBezTo>
                  <a:cubicBezTo>
                    <a:pt x="128" y="637"/>
                    <a:pt x="148" y="652"/>
                    <a:pt x="171" y="663"/>
                  </a:cubicBezTo>
                  <a:cubicBezTo>
                    <a:pt x="193" y="675"/>
                    <a:pt x="220" y="680"/>
                    <a:pt x="250" y="680"/>
                  </a:cubicBezTo>
                  <a:cubicBezTo>
                    <a:pt x="272" y="680"/>
                    <a:pt x="292" y="677"/>
                    <a:pt x="308" y="672"/>
                  </a:cubicBezTo>
                  <a:cubicBezTo>
                    <a:pt x="325" y="666"/>
                    <a:pt x="339" y="657"/>
                    <a:pt x="349" y="647"/>
                  </a:cubicBezTo>
                  <a:cubicBezTo>
                    <a:pt x="360" y="636"/>
                    <a:pt x="367" y="623"/>
                    <a:pt x="372" y="609"/>
                  </a:cubicBezTo>
                  <a:cubicBezTo>
                    <a:pt x="377" y="594"/>
                    <a:pt x="380" y="578"/>
                    <a:pt x="380" y="559"/>
                  </a:cubicBezTo>
                  <a:cubicBezTo>
                    <a:pt x="380" y="531"/>
                    <a:pt x="372" y="505"/>
                    <a:pt x="357" y="481"/>
                  </a:cubicBezTo>
                  <a:cubicBezTo>
                    <a:pt x="341" y="457"/>
                    <a:pt x="318" y="439"/>
                    <a:pt x="287" y="427"/>
                  </a:cubicBezTo>
                  <a:cubicBezTo>
                    <a:pt x="266" y="418"/>
                    <a:pt x="241" y="409"/>
                    <a:pt x="214" y="399"/>
                  </a:cubicBezTo>
                  <a:cubicBezTo>
                    <a:pt x="187" y="388"/>
                    <a:pt x="163" y="379"/>
                    <a:pt x="143" y="370"/>
                  </a:cubicBezTo>
                  <a:cubicBezTo>
                    <a:pt x="104" y="352"/>
                    <a:pt x="74" y="329"/>
                    <a:pt x="52" y="301"/>
                  </a:cubicBezTo>
                  <a:cubicBezTo>
                    <a:pt x="30" y="272"/>
                    <a:pt x="20" y="235"/>
                    <a:pt x="20" y="189"/>
                  </a:cubicBezTo>
                  <a:cubicBezTo>
                    <a:pt x="20" y="163"/>
                    <a:pt x="25" y="138"/>
                    <a:pt x="36" y="115"/>
                  </a:cubicBezTo>
                  <a:cubicBezTo>
                    <a:pt x="46" y="93"/>
                    <a:pt x="62" y="72"/>
                    <a:pt x="82" y="54"/>
                  </a:cubicBezTo>
                  <a:cubicBezTo>
                    <a:pt x="101" y="37"/>
                    <a:pt x="123" y="24"/>
                    <a:pt x="149" y="15"/>
                  </a:cubicBezTo>
                  <a:cubicBezTo>
                    <a:pt x="174" y="5"/>
                    <a:pt x="201" y="0"/>
                    <a:pt x="229" y="0"/>
                  </a:cubicBezTo>
                  <a:cubicBezTo>
                    <a:pt x="261" y="0"/>
                    <a:pt x="290" y="5"/>
                    <a:pt x="315" y="15"/>
                  </a:cubicBezTo>
                  <a:cubicBezTo>
                    <a:pt x="340" y="25"/>
                    <a:pt x="363" y="36"/>
                    <a:pt x="384" y="49"/>
                  </a:cubicBezTo>
                  <a:cubicBezTo>
                    <a:pt x="404" y="16"/>
                    <a:pt x="404" y="16"/>
                    <a:pt x="404" y="16"/>
                  </a:cubicBezTo>
                  <a:cubicBezTo>
                    <a:pt x="443" y="16"/>
                    <a:pt x="443" y="16"/>
                    <a:pt x="443" y="16"/>
                  </a:cubicBezTo>
                  <a:cubicBezTo>
                    <a:pt x="447" y="246"/>
                    <a:pt x="447" y="246"/>
                    <a:pt x="447" y="246"/>
                  </a:cubicBezTo>
                  <a:cubicBezTo>
                    <a:pt x="407" y="246"/>
                    <a:pt x="407" y="246"/>
                    <a:pt x="407" y="246"/>
                  </a:cubicBezTo>
                  <a:cubicBezTo>
                    <a:pt x="400" y="219"/>
                    <a:pt x="392" y="194"/>
                    <a:pt x="383" y="170"/>
                  </a:cubicBezTo>
                  <a:cubicBezTo>
                    <a:pt x="374" y="146"/>
                    <a:pt x="363" y="124"/>
                    <a:pt x="348" y="105"/>
                  </a:cubicBezTo>
                  <a:cubicBezTo>
                    <a:pt x="334" y="86"/>
                    <a:pt x="317" y="71"/>
                    <a:pt x="297" y="60"/>
                  </a:cubicBezTo>
                  <a:cubicBezTo>
                    <a:pt x="277" y="48"/>
                    <a:pt x="252" y="43"/>
                    <a:pt x="223" y="43"/>
                  </a:cubicBezTo>
                  <a:cubicBezTo>
                    <a:pt x="192" y="43"/>
                    <a:pt x="165" y="53"/>
                    <a:pt x="144" y="72"/>
                  </a:cubicBezTo>
                  <a:cubicBezTo>
                    <a:pt x="122" y="92"/>
                    <a:pt x="111" y="117"/>
                    <a:pt x="111" y="145"/>
                  </a:cubicBezTo>
                  <a:cubicBezTo>
                    <a:pt x="111" y="175"/>
                    <a:pt x="118" y="200"/>
                    <a:pt x="132" y="220"/>
                  </a:cubicBezTo>
                  <a:cubicBezTo>
                    <a:pt x="146" y="239"/>
                    <a:pt x="166" y="256"/>
                    <a:pt x="193" y="268"/>
                  </a:cubicBezTo>
                  <a:cubicBezTo>
                    <a:pt x="217" y="280"/>
                    <a:pt x="240" y="290"/>
                    <a:pt x="263" y="298"/>
                  </a:cubicBezTo>
                  <a:cubicBezTo>
                    <a:pt x="286" y="306"/>
                    <a:pt x="308" y="315"/>
                    <a:pt x="330" y="324"/>
                  </a:cubicBezTo>
                  <a:cubicBezTo>
                    <a:pt x="349" y="333"/>
                    <a:pt x="368" y="342"/>
                    <a:pt x="386" y="353"/>
                  </a:cubicBezTo>
                  <a:cubicBezTo>
                    <a:pt x="404" y="364"/>
                    <a:pt x="420" y="377"/>
                    <a:pt x="433" y="3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1"/>
              <a:endParaRPr lang="en-US">
                <a:solidFill>
                  <a:prstClr val="black"/>
                </a:solidFill>
                <a:latin typeface="Arial" pitchFamily="34" charset="0"/>
                <a:cs typeface="Arial" pitchFamily="34" charset="0"/>
              </a:endParaRPr>
            </a:p>
          </p:txBody>
        </p:sp>
        <p:sp>
          <p:nvSpPr>
            <p:cNvPr id="25" name="Freeform 8"/>
            <p:cNvSpPr>
              <a:spLocks noEditPoints="1"/>
            </p:cNvSpPr>
            <p:nvPr/>
          </p:nvSpPr>
          <p:spPr bwMode="auto">
            <a:xfrm>
              <a:off x="3804" y="1317"/>
              <a:ext cx="1689" cy="1667"/>
            </a:xfrm>
            <a:custGeom>
              <a:avLst/>
              <a:gdLst>
                <a:gd name="T0" fmla="*/ 714 w 714"/>
                <a:gd name="T1" fmla="*/ 703 h 703"/>
                <a:gd name="T2" fmla="*/ 426 w 714"/>
                <a:gd name="T3" fmla="*/ 703 h 703"/>
                <a:gd name="T4" fmla="*/ 426 w 714"/>
                <a:gd name="T5" fmla="*/ 668 h 703"/>
                <a:gd name="T6" fmla="*/ 489 w 714"/>
                <a:gd name="T7" fmla="*/ 658 h 703"/>
                <a:gd name="T8" fmla="*/ 514 w 714"/>
                <a:gd name="T9" fmla="*/ 640 h 703"/>
                <a:gd name="T10" fmla="*/ 513 w 714"/>
                <a:gd name="T11" fmla="*/ 629 h 703"/>
                <a:gd name="T12" fmla="*/ 511 w 714"/>
                <a:gd name="T13" fmla="*/ 618 h 703"/>
                <a:gd name="T14" fmla="*/ 453 w 714"/>
                <a:gd name="T15" fmla="*/ 463 h 703"/>
                <a:gd name="T16" fmla="*/ 210 w 714"/>
                <a:gd name="T17" fmla="*/ 463 h 703"/>
                <a:gd name="T18" fmla="*/ 188 w 714"/>
                <a:gd name="T19" fmla="*/ 523 h 703"/>
                <a:gd name="T20" fmla="*/ 172 w 714"/>
                <a:gd name="T21" fmla="*/ 569 h 703"/>
                <a:gd name="T22" fmla="*/ 163 w 714"/>
                <a:gd name="T23" fmla="*/ 604 h 703"/>
                <a:gd name="T24" fmla="*/ 161 w 714"/>
                <a:gd name="T25" fmla="*/ 625 h 703"/>
                <a:gd name="T26" fmla="*/ 192 w 714"/>
                <a:gd name="T27" fmla="*/ 655 h 703"/>
                <a:gd name="T28" fmla="*/ 261 w 714"/>
                <a:gd name="T29" fmla="*/ 668 h 703"/>
                <a:gd name="T30" fmla="*/ 261 w 714"/>
                <a:gd name="T31" fmla="*/ 703 h 703"/>
                <a:gd name="T32" fmla="*/ 0 w 714"/>
                <a:gd name="T33" fmla="*/ 703 h 703"/>
                <a:gd name="T34" fmla="*/ 0 w 714"/>
                <a:gd name="T35" fmla="*/ 668 h 703"/>
                <a:gd name="T36" fmla="*/ 32 w 714"/>
                <a:gd name="T37" fmla="*/ 662 h 703"/>
                <a:gd name="T38" fmla="*/ 63 w 714"/>
                <a:gd name="T39" fmla="*/ 650 h 703"/>
                <a:gd name="T40" fmla="*/ 93 w 714"/>
                <a:gd name="T41" fmla="*/ 622 h 703"/>
                <a:gd name="T42" fmla="*/ 114 w 714"/>
                <a:gd name="T43" fmla="*/ 583 h 703"/>
                <a:gd name="T44" fmla="*/ 230 w 714"/>
                <a:gd name="T45" fmla="*/ 290 h 703"/>
                <a:gd name="T46" fmla="*/ 342 w 714"/>
                <a:gd name="T47" fmla="*/ 0 h 703"/>
                <a:gd name="T48" fmla="*/ 381 w 714"/>
                <a:gd name="T49" fmla="*/ 0 h 703"/>
                <a:gd name="T50" fmla="*/ 612 w 714"/>
                <a:gd name="T51" fmla="*/ 598 h 703"/>
                <a:gd name="T52" fmla="*/ 629 w 714"/>
                <a:gd name="T53" fmla="*/ 628 h 703"/>
                <a:gd name="T54" fmla="*/ 655 w 714"/>
                <a:gd name="T55" fmla="*/ 651 h 703"/>
                <a:gd name="T56" fmla="*/ 684 w 714"/>
                <a:gd name="T57" fmla="*/ 663 h 703"/>
                <a:gd name="T58" fmla="*/ 714 w 714"/>
                <a:gd name="T59" fmla="*/ 668 h 703"/>
                <a:gd name="T60" fmla="*/ 714 w 714"/>
                <a:gd name="T61" fmla="*/ 703 h 703"/>
                <a:gd name="T62" fmla="*/ 435 w 714"/>
                <a:gd name="T63" fmla="*/ 420 h 703"/>
                <a:gd name="T64" fmla="*/ 330 w 714"/>
                <a:gd name="T65" fmla="*/ 151 h 703"/>
                <a:gd name="T66" fmla="*/ 227 w 714"/>
                <a:gd name="T67" fmla="*/ 420 h 703"/>
                <a:gd name="T68" fmla="*/ 435 w 714"/>
                <a:gd name="T69" fmla="*/ 420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14" h="703">
                  <a:moveTo>
                    <a:pt x="714" y="703"/>
                  </a:moveTo>
                  <a:cubicBezTo>
                    <a:pt x="426" y="703"/>
                    <a:pt x="426" y="703"/>
                    <a:pt x="426" y="703"/>
                  </a:cubicBezTo>
                  <a:cubicBezTo>
                    <a:pt x="426" y="668"/>
                    <a:pt x="426" y="668"/>
                    <a:pt x="426" y="668"/>
                  </a:cubicBezTo>
                  <a:cubicBezTo>
                    <a:pt x="451" y="666"/>
                    <a:pt x="473" y="663"/>
                    <a:pt x="489" y="658"/>
                  </a:cubicBezTo>
                  <a:cubicBezTo>
                    <a:pt x="506" y="653"/>
                    <a:pt x="514" y="647"/>
                    <a:pt x="514" y="640"/>
                  </a:cubicBezTo>
                  <a:cubicBezTo>
                    <a:pt x="514" y="637"/>
                    <a:pt x="514" y="634"/>
                    <a:pt x="513" y="629"/>
                  </a:cubicBezTo>
                  <a:cubicBezTo>
                    <a:pt x="513" y="625"/>
                    <a:pt x="512" y="621"/>
                    <a:pt x="511" y="618"/>
                  </a:cubicBezTo>
                  <a:cubicBezTo>
                    <a:pt x="453" y="463"/>
                    <a:pt x="453" y="463"/>
                    <a:pt x="453" y="463"/>
                  </a:cubicBezTo>
                  <a:cubicBezTo>
                    <a:pt x="210" y="463"/>
                    <a:pt x="210" y="463"/>
                    <a:pt x="210" y="463"/>
                  </a:cubicBezTo>
                  <a:cubicBezTo>
                    <a:pt x="201" y="486"/>
                    <a:pt x="193" y="506"/>
                    <a:pt x="188" y="523"/>
                  </a:cubicBezTo>
                  <a:cubicBezTo>
                    <a:pt x="182" y="539"/>
                    <a:pt x="177" y="555"/>
                    <a:pt x="172" y="569"/>
                  </a:cubicBezTo>
                  <a:cubicBezTo>
                    <a:pt x="168" y="583"/>
                    <a:pt x="165" y="595"/>
                    <a:pt x="163" y="604"/>
                  </a:cubicBezTo>
                  <a:cubicBezTo>
                    <a:pt x="162" y="612"/>
                    <a:pt x="161" y="620"/>
                    <a:pt x="161" y="625"/>
                  </a:cubicBezTo>
                  <a:cubicBezTo>
                    <a:pt x="161" y="638"/>
                    <a:pt x="171" y="648"/>
                    <a:pt x="192" y="655"/>
                  </a:cubicBezTo>
                  <a:cubicBezTo>
                    <a:pt x="212" y="663"/>
                    <a:pt x="235" y="667"/>
                    <a:pt x="261" y="668"/>
                  </a:cubicBezTo>
                  <a:cubicBezTo>
                    <a:pt x="261" y="703"/>
                    <a:pt x="261" y="703"/>
                    <a:pt x="261" y="703"/>
                  </a:cubicBezTo>
                  <a:cubicBezTo>
                    <a:pt x="0" y="703"/>
                    <a:pt x="0" y="703"/>
                    <a:pt x="0" y="703"/>
                  </a:cubicBezTo>
                  <a:cubicBezTo>
                    <a:pt x="0" y="668"/>
                    <a:pt x="0" y="668"/>
                    <a:pt x="0" y="668"/>
                  </a:cubicBezTo>
                  <a:cubicBezTo>
                    <a:pt x="9" y="667"/>
                    <a:pt x="19" y="666"/>
                    <a:pt x="32" y="662"/>
                  </a:cubicBezTo>
                  <a:cubicBezTo>
                    <a:pt x="45" y="659"/>
                    <a:pt x="55" y="655"/>
                    <a:pt x="63" y="650"/>
                  </a:cubicBezTo>
                  <a:cubicBezTo>
                    <a:pt x="76" y="641"/>
                    <a:pt x="86" y="632"/>
                    <a:pt x="93" y="622"/>
                  </a:cubicBezTo>
                  <a:cubicBezTo>
                    <a:pt x="101" y="613"/>
                    <a:pt x="108" y="600"/>
                    <a:pt x="114" y="583"/>
                  </a:cubicBezTo>
                  <a:cubicBezTo>
                    <a:pt x="149" y="496"/>
                    <a:pt x="188" y="398"/>
                    <a:pt x="230" y="290"/>
                  </a:cubicBezTo>
                  <a:cubicBezTo>
                    <a:pt x="272" y="181"/>
                    <a:pt x="309" y="85"/>
                    <a:pt x="342" y="0"/>
                  </a:cubicBezTo>
                  <a:cubicBezTo>
                    <a:pt x="381" y="0"/>
                    <a:pt x="381" y="0"/>
                    <a:pt x="381" y="0"/>
                  </a:cubicBezTo>
                  <a:cubicBezTo>
                    <a:pt x="612" y="598"/>
                    <a:pt x="612" y="598"/>
                    <a:pt x="612" y="598"/>
                  </a:cubicBezTo>
                  <a:cubicBezTo>
                    <a:pt x="617" y="610"/>
                    <a:pt x="622" y="621"/>
                    <a:pt x="629" y="628"/>
                  </a:cubicBezTo>
                  <a:cubicBezTo>
                    <a:pt x="635" y="636"/>
                    <a:pt x="643" y="644"/>
                    <a:pt x="655" y="651"/>
                  </a:cubicBezTo>
                  <a:cubicBezTo>
                    <a:pt x="662" y="656"/>
                    <a:pt x="672" y="660"/>
                    <a:pt x="684" y="663"/>
                  </a:cubicBezTo>
                  <a:cubicBezTo>
                    <a:pt x="696" y="666"/>
                    <a:pt x="706" y="668"/>
                    <a:pt x="714" y="668"/>
                  </a:cubicBezTo>
                  <a:lnTo>
                    <a:pt x="714" y="703"/>
                  </a:lnTo>
                  <a:close/>
                  <a:moveTo>
                    <a:pt x="435" y="420"/>
                  </a:moveTo>
                  <a:cubicBezTo>
                    <a:pt x="330" y="151"/>
                    <a:pt x="330" y="151"/>
                    <a:pt x="330" y="151"/>
                  </a:cubicBezTo>
                  <a:cubicBezTo>
                    <a:pt x="227" y="420"/>
                    <a:pt x="227" y="420"/>
                    <a:pt x="227" y="420"/>
                  </a:cubicBezTo>
                  <a:lnTo>
                    <a:pt x="435" y="4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1"/>
              <a:endParaRPr lang="en-US">
                <a:solidFill>
                  <a:prstClr val="black"/>
                </a:solidFill>
                <a:latin typeface="Arial" pitchFamily="34" charset="0"/>
                <a:cs typeface="Arial" pitchFamily="34" charset="0"/>
              </a:endParaRPr>
            </a:p>
          </p:txBody>
        </p:sp>
      </p:grpSp>
      <p:sp>
        <p:nvSpPr>
          <p:cNvPr id="26" name="Right Triangle 21"/>
          <p:cNvSpPr/>
          <p:nvPr/>
        </p:nvSpPr>
        <p:spPr>
          <a:xfrm flipH="1">
            <a:off x="5652120" y="747210"/>
            <a:ext cx="3491880" cy="6110790"/>
          </a:xfrm>
          <a:prstGeom prst="rtTriangle">
            <a:avLst/>
          </a:prstGeom>
          <a:solidFill>
            <a:sysClr val="window" lastClr="FFFFFF"/>
          </a:solidFill>
          <a:ln w="19050" cap="flat" cmpd="sng" algn="ctr">
            <a:noFill/>
            <a:prstDash val="solid"/>
          </a:ln>
          <a:effectLst/>
        </p:spPr>
        <p:txBody>
          <a:bodyPr rtlCol="0" anchor="ctr"/>
          <a:lstStyle/>
          <a:p>
            <a:pPr algn="ctr">
              <a:defRPr/>
            </a:pPr>
            <a:endParaRPr lang="en-US" kern="0">
              <a:solidFill>
                <a:sysClr val="window" lastClr="FFFFFF"/>
              </a:solidFill>
              <a:latin typeface="Arial" pitchFamily="34" charset="0"/>
              <a:cs typeface="Arial" pitchFamily="34" charset="0"/>
            </a:endParaRPr>
          </a:p>
        </p:txBody>
      </p:sp>
      <p:pic>
        <p:nvPicPr>
          <p:cNvPr id="27" name="Picture 7" descr="OECD_TEXT_20cm.png"/>
          <p:cNvPicPr>
            <a:picLocks noChangeAspect="1"/>
          </p:cNvPicPr>
          <p:nvPr/>
        </p:nvPicPr>
        <p:blipFill>
          <a:blip r:embed="rId5" cstate="print"/>
          <a:stretch>
            <a:fillRect/>
          </a:stretch>
        </p:blipFill>
        <p:spPr>
          <a:xfrm>
            <a:off x="6688910" y="5961687"/>
            <a:ext cx="2059554" cy="635665"/>
          </a:xfrm>
          <a:prstGeom prst="rect">
            <a:avLst/>
          </a:prstGeom>
        </p:spPr>
      </p:pic>
      <p:sp>
        <p:nvSpPr>
          <p:cNvPr id="29" name="슬라이드 번호 개체 틀 38"/>
          <p:cNvSpPr txBox="1">
            <a:spLocks/>
          </p:cNvSpPr>
          <p:nvPr/>
        </p:nvSpPr>
        <p:spPr>
          <a:xfrm>
            <a:off x="6553200" y="6356506"/>
            <a:ext cx="2133600" cy="365125"/>
          </a:xfrm>
          <a:prstGeom prst="rect">
            <a:avLst/>
          </a:prstGeom>
        </p:spPr>
        <p:txBody>
          <a:bodyPr vert="horz" lIns="91440" tIns="45720" rIns="91440" bIns="45720" rtlCol="0" anchor="ctr"/>
          <a:lstStyle/>
          <a:p>
            <a:pPr algn="r" latinLnBrk="1">
              <a:defRPr/>
            </a:pPr>
            <a:fld id="{56CE0F94-88E1-4810-8429-2312EEB4C30A}" type="slidenum">
              <a:rPr lang="en-US" sz="1200" smtClean="0">
                <a:solidFill>
                  <a:prstClr val="black">
                    <a:tint val="75000"/>
                  </a:prstClr>
                </a:solidFill>
                <a:latin typeface="Arial" pitchFamily="34" charset="0"/>
                <a:cs typeface="Arial" pitchFamily="34" charset="0"/>
              </a:rPr>
              <a:pPr algn="r" latinLnBrk="1">
                <a:defRPr/>
              </a:pPr>
              <a:t>‹#›</a:t>
            </a:fld>
            <a:endParaRPr lang="en-US" sz="1200">
              <a:solidFill>
                <a:prstClr val="black">
                  <a:tint val="75000"/>
                </a:prstClr>
              </a:solidFill>
              <a:latin typeface="Arial" pitchFamily="34" charset="0"/>
              <a:cs typeface="Arial" pitchFamily="34" charset="0"/>
            </a:endParaRPr>
          </a:p>
        </p:txBody>
      </p:sp>
      <p:sp>
        <p:nvSpPr>
          <p:cNvPr id="3" name="부제목 2"/>
          <p:cNvSpPr>
            <a:spLocks noGrp="1"/>
          </p:cNvSpPr>
          <p:nvPr>
            <p:ph type="subTitle" idx="1" hasCustomPrompt="1"/>
          </p:nvPr>
        </p:nvSpPr>
        <p:spPr>
          <a:xfrm>
            <a:off x="323528" y="1268760"/>
            <a:ext cx="4176464" cy="1752600"/>
          </a:xfrm>
        </p:spPr>
        <p:txBody>
          <a:bodyPr>
            <a:normAutofit/>
          </a:bodyPr>
          <a:lstStyle>
            <a:lvl1pPr marL="0" indent="0" algn="l">
              <a:buNone/>
              <a:defRPr sz="2800" i="1">
                <a:solidFill>
                  <a:schemeClr val="bg1">
                    <a:lumMod val="8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ko-KR" dirty="0" smtClean="0"/>
              <a:t>Sub title</a:t>
            </a:r>
            <a:endParaRPr lang="ko-KR" altLang="en-US" dirty="0"/>
          </a:p>
        </p:txBody>
      </p:sp>
      <p:sp>
        <p:nvSpPr>
          <p:cNvPr id="33" name="제목 32"/>
          <p:cNvSpPr>
            <a:spLocks noGrp="1"/>
          </p:cNvSpPr>
          <p:nvPr>
            <p:ph type="title" hasCustomPrompt="1"/>
          </p:nvPr>
        </p:nvSpPr>
        <p:spPr>
          <a:xfrm>
            <a:off x="323528" y="620688"/>
            <a:ext cx="5050904" cy="648072"/>
          </a:xfrm>
        </p:spPr>
        <p:txBody>
          <a:bodyPr>
            <a:normAutofit/>
          </a:bodyPr>
          <a:lstStyle>
            <a:lvl1pPr algn="l">
              <a:defRPr sz="4000" b="1">
                <a:solidFill>
                  <a:schemeClr val="bg1"/>
                </a:solidFill>
                <a:latin typeface="Arial" pitchFamily="34" charset="0"/>
                <a:cs typeface="Arial" pitchFamily="34" charset="0"/>
              </a:defRPr>
            </a:lvl1pPr>
          </a:lstStyle>
          <a:p>
            <a:r>
              <a:rPr lang="en-US" altLang="ko-KR" dirty="0" smtClean="0"/>
              <a:t>TITLE</a:t>
            </a:r>
            <a:endParaRPr lang="ko-KR" altLang="en-US" dirty="0"/>
          </a:p>
        </p:txBody>
      </p:sp>
    </p:spTree>
    <p:extLst>
      <p:ext uri="{BB962C8B-B14F-4D97-AF65-F5344CB8AC3E}">
        <p14:creationId xmlns:p14="http://schemas.microsoft.com/office/powerpoint/2010/main" val="215310485"/>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제목 및 내용">
    <p:spTree>
      <p:nvGrpSpPr>
        <p:cNvPr id="1" name=""/>
        <p:cNvGrpSpPr/>
        <p:nvPr/>
      </p:nvGrpSpPr>
      <p:grpSpPr>
        <a:xfrm>
          <a:off x="0" y="0"/>
          <a:ext cx="0" cy="0"/>
          <a:chOff x="0" y="0"/>
          <a:chExt cx="0" cy="0"/>
        </a:xfrm>
      </p:grpSpPr>
      <p:sp>
        <p:nvSpPr>
          <p:cNvPr id="8" name="평행 사변형 7"/>
          <p:cNvSpPr/>
          <p:nvPr/>
        </p:nvSpPr>
        <p:spPr>
          <a:xfrm>
            <a:off x="-180528" y="0"/>
            <a:ext cx="9289032"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a:solidFill>
                <a:prstClr val="white"/>
              </a:solidFill>
              <a:latin typeface="Arial" pitchFamily="34" charset="0"/>
              <a:cs typeface="Arial" pitchFamily="34" charset="0"/>
            </a:endParaRPr>
          </a:p>
        </p:txBody>
      </p:sp>
      <p:sp>
        <p:nvSpPr>
          <p:cNvPr id="9" name="평행 사변형 8"/>
          <p:cNvSpPr/>
          <p:nvPr/>
        </p:nvSpPr>
        <p:spPr>
          <a:xfrm>
            <a:off x="-540568" y="0"/>
            <a:ext cx="8568952" cy="672360"/>
          </a:xfrm>
          <a:prstGeom prst="parallelogram">
            <a:avLst>
              <a:gd name="adj" fmla="val 79101"/>
            </a:avLst>
          </a:prstGeom>
          <a:solidFill>
            <a:srgbClr val="278D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a:solidFill>
                <a:prstClr val="white"/>
              </a:solidFill>
              <a:latin typeface="Arial" pitchFamily="34" charset="0"/>
              <a:cs typeface="Arial" pitchFamily="34" charset="0"/>
            </a:endParaRPr>
          </a:p>
        </p:txBody>
      </p:sp>
      <p:sp>
        <p:nvSpPr>
          <p:cNvPr id="10" name="평행 사변형 9"/>
          <p:cNvSpPr/>
          <p:nvPr/>
        </p:nvSpPr>
        <p:spPr>
          <a:xfrm>
            <a:off x="-532184" y="0"/>
            <a:ext cx="1359768"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a:solidFill>
                <a:prstClr val="white"/>
              </a:solidFill>
              <a:latin typeface="Arial" pitchFamily="34" charset="0"/>
              <a:cs typeface="Arial" pitchFamily="34" charset="0"/>
            </a:endParaRPr>
          </a:p>
        </p:txBody>
      </p:sp>
      <p:sp>
        <p:nvSpPr>
          <p:cNvPr id="28" name="내용 개체 틀 27"/>
          <p:cNvSpPr>
            <a:spLocks noGrp="1"/>
          </p:cNvSpPr>
          <p:nvPr>
            <p:ph sz="quarter" idx="16"/>
          </p:nvPr>
        </p:nvSpPr>
        <p:spPr>
          <a:xfrm>
            <a:off x="468313" y="1125538"/>
            <a:ext cx="8135937" cy="5327650"/>
          </a:xfrm>
        </p:spPr>
        <p:txBody>
          <a:bodyPr/>
          <a:lstStyle>
            <a:lvl1pPr>
              <a:defRPr>
                <a:solidFill>
                  <a:srgbClr val="278D99"/>
                </a:solidFill>
                <a:latin typeface="Arial" pitchFamily="34" charset="0"/>
                <a:cs typeface="Arial" pitchFamily="34" charset="0"/>
              </a:defRPr>
            </a:lvl1pPr>
            <a:lvl2pPr>
              <a:defRPr>
                <a:solidFill>
                  <a:srgbClr val="278D99"/>
                </a:solidFill>
                <a:latin typeface="Arial" pitchFamily="34" charset="0"/>
                <a:cs typeface="Arial" pitchFamily="34" charset="0"/>
              </a:defRPr>
            </a:lvl2pPr>
            <a:lvl3pPr>
              <a:defRPr>
                <a:solidFill>
                  <a:srgbClr val="278D99"/>
                </a:solidFill>
                <a:latin typeface="Arial" pitchFamily="34" charset="0"/>
                <a:cs typeface="Arial" pitchFamily="34" charset="0"/>
              </a:defRPr>
            </a:lvl3pPr>
            <a:lvl4pPr>
              <a:defRPr>
                <a:solidFill>
                  <a:srgbClr val="278D99"/>
                </a:solidFill>
                <a:latin typeface="Arial" pitchFamily="34" charset="0"/>
                <a:cs typeface="Arial" pitchFamily="34" charset="0"/>
              </a:defRPr>
            </a:lvl4pPr>
            <a:lvl5pPr>
              <a:defRPr>
                <a:solidFill>
                  <a:srgbClr val="278D99"/>
                </a:solidFill>
                <a:latin typeface="Arial" pitchFamily="34" charset="0"/>
                <a:cs typeface="Arial" pitchFamily="34" charset="0"/>
              </a:defRPr>
            </a:lvl5p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30" name="슬라이드 번호 개체 틀 29"/>
          <p:cNvSpPr>
            <a:spLocks noGrp="1"/>
          </p:cNvSpPr>
          <p:nvPr>
            <p:ph type="sldNum" sz="quarter" idx="18"/>
          </p:nvPr>
        </p:nvSpPr>
        <p:spPr>
          <a:xfrm>
            <a:off x="0" y="188640"/>
            <a:ext cx="683568" cy="365125"/>
          </a:xfrm>
          <a:prstGeom prst="rect">
            <a:avLst/>
          </a:prstGeom>
        </p:spPr>
        <p:txBody>
          <a:bodyPr/>
          <a:lstStyle>
            <a:lvl1pPr>
              <a:defRPr b="1">
                <a:solidFill>
                  <a:srgbClr val="278D99"/>
                </a:solidFill>
                <a:latin typeface="Arial" pitchFamily="34" charset="0"/>
                <a:cs typeface="Arial" pitchFamily="34" charset="0"/>
              </a:defRPr>
            </a:lvl1pPr>
          </a:lstStyle>
          <a:p>
            <a:pPr latinLnBrk="1"/>
            <a:fld id="{B8364164-D7C2-4011-A351-B5EC1CE463BF}" type="slidenum">
              <a:rPr lang="ko-KR" altLang="en-US" smtClean="0"/>
              <a:pPr latinLnBrk="1"/>
              <a:t>‹#›</a:t>
            </a:fld>
            <a:endParaRPr lang="ko-KR" altLang="en-US" dirty="0"/>
          </a:p>
        </p:txBody>
      </p:sp>
      <p:sp>
        <p:nvSpPr>
          <p:cNvPr id="32" name="제목 31"/>
          <p:cNvSpPr>
            <a:spLocks noGrp="1"/>
          </p:cNvSpPr>
          <p:nvPr>
            <p:ph type="title"/>
          </p:nvPr>
        </p:nvSpPr>
        <p:spPr>
          <a:xfrm>
            <a:off x="827584" y="0"/>
            <a:ext cx="6552728" cy="620688"/>
          </a:xfrm>
        </p:spPr>
        <p:txBody>
          <a:bodyPr>
            <a:noAutofit/>
          </a:bodyPr>
          <a:lstStyle>
            <a:lvl1pPr algn="l" latinLnBrk="0">
              <a:defRPr sz="2800" b="1">
                <a:solidFill>
                  <a:schemeClr val="bg1"/>
                </a:solidFill>
              </a:defRPr>
            </a:lvl1pPr>
          </a:lstStyle>
          <a:p>
            <a:r>
              <a:rPr lang="ko-KR" altLang="en-US" dirty="0" smtClean="0"/>
              <a:t>마스터 제목 스타일 편집</a:t>
            </a:r>
            <a:endParaRPr lang="ko-KR" altLang="en-US" dirty="0"/>
          </a:p>
        </p:txBody>
      </p:sp>
    </p:spTree>
    <p:extLst>
      <p:ext uri="{BB962C8B-B14F-4D97-AF65-F5344CB8AC3E}">
        <p14:creationId xmlns:p14="http://schemas.microsoft.com/office/powerpoint/2010/main" val="3175758402"/>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0" y="2564904"/>
            <a:ext cx="9144000" cy="952500"/>
          </a:xfrm>
        </p:spPr>
        <p:txBody>
          <a:bodyPr/>
          <a:lstStyle>
            <a:lvl1pPr latinLnBrk="0">
              <a:defRPr>
                <a:latin typeface="Calibri" panose="020F0502020204030204" pitchFamily="34" charset="0"/>
              </a:defRPr>
            </a:lvl1pPr>
          </a:lstStyle>
          <a:p>
            <a:r>
              <a:rPr lang="en-US" dirty="0" smtClean="0"/>
              <a:t>Click to edit Master title style</a:t>
            </a:r>
            <a:endParaRPr lang="en-GB" dirty="0"/>
          </a:p>
        </p:txBody>
      </p:sp>
      <p:sp>
        <p:nvSpPr>
          <p:cNvPr id="4" name="내용 개체 틀 2"/>
          <p:cNvSpPr>
            <a:spLocks noGrp="1"/>
          </p:cNvSpPr>
          <p:nvPr>
            <p:ph sz="half" idx="10"/>
          </p:nvPr>
        </p:nvSpPr>
        <p:spPr>
          <a:xfrm>
            <a:off x="0" y="3573016"/>
            <a:ext cx="9144000" cy="1281335"/>
          </a:xfrm>
        </p:spPr>
        <p:txBody>
          <a:bodyPr>
            <a:normAutofit/>
          </a:bodyPr>
          <a:lstStyle>
            <a:lvl1pPr marL="0" indent="0" algn="ctr">
              <a:buNone/>
              <a:defRPr sz="2800">
                <a:solidFill>
                  <a:schemeClr val="bg1">
                    <a:lumMod val="65000"/>
                  </a:schemeClr>
                </a:solidFill>
                <a:latin typeface="Calibri" panose="020F0502020204030204" pitchFamily="34" charset="0"/>
                <a:cs typeface="Arial" pitchFamily="34" charset="0"/>
              </a:defRPr>
            </a:lvl1pPr>
            <a:lvl2pPr>
              <a:defRPr sz="1400">
                <a:solidFill>
                  <a:schemeClr val="bg1"/>
                </a:solidFill>
                <a:latin typeface="Arial" pitchFamily="34" charset="0"/>
                <a:cs typeface="Arial" pitchFamily="34" charset="0"/>
              </a:defRPr>
            </a:lvl2pPr>
            <a:lvl3pPr>
              <a:defRPr sz="1400">
                <a:solidFill>
                  <a:schemeClr val="bg1"/>
                </a:solidFill>
                <a:latin typeface="Arial" pitchFamily="34" charset="0"/>
                <a:cs typeface="Arial" pitchFamily="34" charset="0"/>
              </a:defRPr>
            </a:lvl3pPr>
            <a:lvl4pPr>
              <a:defRPr sz="1400">
                <a:solidFill>
                  <a:schemeClr val="bg1"/>
                </a:solidFill>
                <a:latin typeface="Arial" pitchFamily="34" charset="0"/>
                <a:cs typeface="Arial" pitchFamily="34" charset="0"/>
              </a:defRPr>
            </a:lvl4pPr>
            <a:lvl5pPr>
              <a:defRPr sz="1400">
                <a:solidFill>
                  <a:schemeClr val="bg1"/>
                </a:solidFill>
                <a:latin typeface="Arial" pitchFamily="34" charset="0"/>
                <a:cs typeface="Arial" pitchFamily="34" charset="0"/>
              </a:defRPr>
            </a:lvl5pPr>
            <a:lvl6pPr>
              <a:defRPr sz="1800"/>
            </a:lvl6pPr>
            <a:lvl7pPr>
              <a:defRPr sz="1800"/>
            </a:lvl7pPr>
            <a:lvl8pPr>
              <a:defRPr sz="1800"/>
            </a:lvl8pPr>
            <a:lvl9pPr>
              <a:defRPr sz="1800"/>
            </a:lvl9pPr>
          </a:lstStyle>
          <a:p>
            <a:pPr lvl="0"/>
            <a:r>
              <a:rPr lang="en-GB" altLang="ko-KR" dirty="0" smtClean="0"/>
              <a:t>Click to edit</a:t>
            </a:r>
            <a:endParaRPr lang="ko-KR" altLang="en-US" dirty="0"/>
          </a:p>
        </p:txBody>
      </p:sp>
    </p:spTree>
    <p:extLst>
      <p:ext uri="{BB962C8B-B14F-4D97-AF65-F5344CB8AC3E}">
        <p14:creationId xmlns:p14="http://schemas.microsoft.com/office/powerpoint/2010/main" val="385507325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1000"/>
                                        <p:tgtEl>
                                          <p:spTgt spid="4">
                                            <p:txEl>
                                              <p:pRg st="0" end="0"/>
                                            </p:txEl>
                                          </p:spTgt>
                                        </p:tgtEl>
                                      </p:cBhvr>
                                    </p:animEffect>
                                    <p:anim calcmode="lin" valueType="num">
                                      <p:cBhvr>
                                        <p:cTn id="11"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tmplLst>
          <p:tmpl lvl="1">
            <p:tnLst>
              <p:par>
                <p:cTn presetID="47"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anim calcmode="lin" valueType="num">
                      <p:cBhvr>
                        <p:cTn dur="1000" fill="hold"/>
                        <p:tgtEl>
                          <p:spTgt spid="4"/>
                        </p:tgtEl>
                        <p:attrNameLst>
                          <p:attrName>ppt_x</p:attrName>
                        </p:attrNameLst>
                      </p:cBhvr>
                      <p:tavLst>
                        <p:tav tm="0">
                          <p:val>
                            <p:strVal val="#ppt_x"/>
                          </p:val>
                        </p:tav>
                        <p:tav tm="100000">
                          <p:val>
                            <p:strVal val="#ppt_x"/>
                          </p:val>
                        </p:tav>
                      </p:tavLst>
                    </p:anim>
                    <p:anim calcmode="lin" valueType="num">
                      <p:cBhvr>
                        <p:cTn dur="1000" fill="hold"/>
                        <p:tgtEl>
                          <p:spTgt spid="4"/>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25745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구역 머리글">
    <p:spTree>
      <p:nvGrpSpPr>
        <p:cNvPr id="1" name=""/>
        <p:cNvGrpSpPr/>
        <p:nvPr/>
      </p:nvGrpSpPr>
      <p:grpSpPr>
        <a:xfrm>
          <a:off x="0" y="0"/>
          <a:ext cx="0" cy="0"/>
          <a:chOff x="0" y="0"/>
          <a:chExt cx="0" cy="0"/>
        </a:xfrm>
      </p:grpSpPr>
      <p:sp>
        <p:nvSpPr>
          <p:cNvPr id="8" name="차트 개체 틀 7"/>
          <p:cNvSpPr>
            <a:spLocks noGrp="1"/>
          </p:cNvSpPr>
          <p:nvPr>
            <p:ph type="chart" sz="quarter" idx="10"/>
          </p:nvPr>
        </p:nvSpPr>
        <p:spPr>
          <a:xfrm>
            <a:off x="683568" y="1628800"/>
            <a:ext cx="7632700" cy="4679950"/>
          </a:xfrm>
        </p:spPr>
        <p:txBody>
          <a:bodyPr/>
          <a:lstStyle/>
          <a:p>
            <a:r>
              <a:rPr lang="ko-KR" altLang="en-US" dirty="0" smtClean="0"/>
              <a:t>차트를 추가하려면 아이콘을 클릭하십시오</a:t>
            </a:r>
            <a:endParaRPr lang="ko-KR" altLang="en-US" dirty="0"/>
          </a:p>
        </p:txBody>
      </p:sp>
      <p:sp>
        <p:nvSpPr>
          <p:cNvPr id="9" name="평행 사변형 8"/>
          <p:cNvSpPr/>
          <p:nvPr/>
        </p:nvSpPr>
        <p:spPr>
          <a:xfrm>
            <a:off x="-180528" y="0"/>
            <a:ext cx="9289032"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a:solidFill>
                <a:prstClr val="white"/>
              </a:solidFill>
              <a:latin typeface="Arial" pitchFamily="34" charset="0"/>
              <a:cs typeface="Arial" pitchFamily="34" charset="0"/>
            </a:endParaRPr>
          </a:p>
        </p:txBody>
      </p:sp>
      <p:sp>
        <p:nvSpPr>
          <p:cNvPr id="10" name="평행 사변형 9"/>
          <p:cNvSpPr/>
          <p:nvPr/>
        </p:nvSpPr>
        <p:spPr>
          <a:xfrm>
            <a:off x="-540568" y="0"/>
            <a:ext cx="8568952" cy="672360"/>
          </a:xfrm>
          <a:prstGeom prst="parallelogram">
            <a:avLst>
              <a:gd name="adj" fmla="val 79101"/>
            </a:avLst>
          </a:prstGeom>
          <a:solidFill>
            <a:srgbClr val="278D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a:solidFill>
                <a:prstClr val="white"/>
              </a:solidFill>
              <a:latin typeface="Arial" pitchFamily="34" charset="0"/>
              <a:cs typeface="Arial" pitchFamily="34" charset="0"/>
            </a:endParaRPr>
          </a:p>
        </p:txBody>
      </p:sp>
      <p:sp>
        <p:nvSpPr>
          <p:cNvPr id="11" name="평행 사변형 10"/>
          <p:cNvSpPr/>
          <p:nvPr/>
        </p:nvSpPr>
        <p:spPr>
          <a:xfrm>
            <a:off x="-532184" y="0"/>
            <a:ext cx="1359768"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a:solidFill>
                <a:prstClr val="white"/>
              </a:solidFill>
              <a:latin typeface="Arial" pitchFamily="34" charset="0"/>
              <a:cs typeface="Arial" pitchFamily="34" charset="0"/>
            </a:endParaRPr>
          </a:p>
        </p:txBody>
      </p:sp>
      <p:sp>
        <p:nvSpPr>
          <p:cNvPr id="15" name="내용 개체 틀 14"/>
          <p:cNvSpPr>
            <a:spLocks noGrp="1"/>
          </p:cNvSpPr>
          <p:nvPr>
            <p:ph sz="quarter" idx="16" hasCustomPrompt="1"/>
          </p:nvPr>
        </p:nvSpPr>
        <p:spPr>
          <a:xfrm>
            <a:off x="7812360" y="188640"/>
            <a:ext cx="1007367" cy="360362"/>
          </a:xfrm>
        </p:spPr>
        <p:txBody>
          <a:bodyPr>
            <a:normAutofit/>
          </a:bodyPr>
          <a:lstStyle>
            <a:lvl1pPr>
              <a:buNone/>
              <a:defRPr sz="1100" b="0" baseline="0">
                <a:solidFill>
                  <a:srgbClr val="278D99"/>
                </a:solidFill>
                <a:latin typeface="Arial" pitchFamily="34" charset="0"/>
                <a:cs typeface="Arial" pitchFamily="34" charset="0"/>
              </a:defRPr>
            </a:lvl1pPr>
          </a:lstStyle>
          <a:p>
            <a:pPr lvl="0"/>
            <a:r>
              <a:rPr lang="en-US" altLang="ko-KR" sz="1000" dirty="0" smtClean="0">
                <a:latin typeface="Arial" pitchFamily="34" charset="0"/>
                <a:cs typeface="Arial" pitchFamily="34" charset="0"/>
              </a:rPr>
              <a:t>Chart number</a:t>
            </a:r>
            <a:endParaRPr lang="ko-KR" altLang="en-US" dirty="0"/>
          </a:p>
        </p:txBody>
      </p:sp>
      <p:sp>
        <p:nvSpPr>
          <p:cNvPr id="16" name="슬라이드 번호 개체 틀 29"/>
          <p:cNvSpPr>
            <a:spLocks noGrp="1"/>
          </p:cNvSpPr>
          <p:nvPr>
            <p:ph type="sldNum" sz="quarter" idx="18"/>
          </p:nvPr>
        </p:nvSpPr>
        <p:spPr>
          <a:xfrm>
            <a:off x="0" y="188640"/>
            <a:ext cx="611560" cy="365125"/>
          </a:xfrm>
          <a:prstGeom prst="rect">
            <a:avLst/>
          </a:prstGeom>
        </p:spPr>
        <p:txBody>
          <a:bodyPr/>
          <a:lstStyle>
            <a:lvl1pPr>
              <a:defRPr b="1">
                <a:solidFill>
                  <a:srgbClr val="278D99"/>
                </a:solidFill>
                <a:latin typeface="Arial" pitchFamily="34" charset="0"/>
                <a:cs typeface="Arial" pitchFamily="34" charset="0"/>
              </a:defRPr>
            </a:lvl1pPr>
          </a:lstStyle>
          <a:p>
            <a:pPr latinLnBrk="1"/>
            <a:fld id="{B8364164-D7C2-4011-A351-B5EC1CE463BF}" type="slidenum">
              <a:rPr lang="ko-KR" altLang="en-US" smtClean="0"/>
              <a:pPr latinLnBrk="1"/>
              <a:t>‹#›</a:t>
            </a:fld>
            <a:endParaRPr lang="ko-KR" altLang="en-US"/>
          </a:p>
        </p:txBody>
      </p:sp>
      <p:sp>
        <p:nvSpPr>
          <p:cNvPr id="17" name="제목 31"/>
          <p:cNvSpPr>
            <a:spLocks noGrp="1"/>
          </p:cNvSpPr>
          <p:nvPr>
            <p:ph type="title"/>
          </p:nvPr>
        </p:nvSpPr>
        <p:spPr>
          <a:xfrm>
            <a:off x="827584" y="0"/>
            <a:ext cx="6552728" cy="620688"/>
          </a:xfrm>
        </p:spPr>
        <p:txBody>
          <a:bodyPr>
            <a:noAutofit/>
          </a:bodyPr>
          <a:lstStyle>
            <a:lvl1pPr algn="l" latinLnBrk="0">
              <a:defRPr sz="2800" b="1">
                <a:solidFill>
                  <a:schemeClr val="bg1"/>
                </a:solidFill>
              </a:defRPr>
            </a:lvl1pPr>
          </a:lstStyle>
          <a:p>
            <a:r>
              <a:rPr lang="ko-KR" altLang="en-US" dirty="0" smtClean="0"/>
              <a:t>마스터 제목 스타일 편집</a:t>
            </a:r>
            <a:endParaRPr lang="ko-KR" altLang="en-US" dirty="0"/>
          </a:p>
        </p:txBody>
      </p:sp>
    </p:spTree>
    <p:extLst>
      <p:ext uri="{BB962C8B-B14F-4D97-AF65-F5344CB8AC3E}">
        <p14:creationId xmlns:p14="http://schemas.microsoft.com/office/powerpoint/2010/main" val="4199762937"/>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사용자 지정 레이아웃">
    <p:bg>
      <p:bgPr>
        <a:solidFill>
          <a:schemeClr val="bg1">
            <a:lumMod val="75000"/>
          </a:schemeClr>
        </a:solidFill>
        <a:effectLst/>
      </p:bgPr>
    </p:bg>
    <p:spTree>
      <p:nvGrpSpPr>
        <p:cNvPr id="1" name=""/>
        <p:cNvGrpSpPr/>
        <p:nvPr/>
      </p:nvGrpSpPr>
      <p:grpSpPr>
        <a:xfrm>
          <a:off x="0" y="0"/>
          <a:ext cx="0" cy="0"/>
          <a:chOff x="0" y="0"/>
          <a:chExt cx="0" cy="0"/>
        </a:xfrm>
      </p:grpSpPr>
      <p:sp>
        <p:nvSpPr>
          <p:cNvPr id="6" name="평행 사변형 5"/>
          <p:cNvSpPr/>
          <p:nvPr/>
        </p:nvSpPr>
        <p:spPr>
          <a:xfrm>
            <a:off x="-180528" y="0"/>
            <a:ext cx="9289032"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a:solidFill>
                <a:prstClr val="white"/>
              </a:solidFill>
              <a:latin typeface="Arial" pitchFamily="34" charset="0"/>
              <a:cs typeface="Arial" pitchFamily="34" charset="0"/>
            </a:endParaRPr>
          </a:p>
        </p:txBody>
      </p:sp>
      <p:sp>
        <p:nvSpPr>
          <p:cNvPr id="7" name="평행 사변형 6"/>
          <p:cNvSpPr/>
          <p:nvPr/>
        </p:nvSpPr>
        <p:spPr>
          <a:xfrm>
            <a:off x="-540568" y="0"/>
            <a:ext cx="8568952" cy="672360"/>
          </a:xfrm>
          <a:prstGeom prst="parallelogram">
            <a:avLst>
              <a:gd name="adj" fmla="val 79101"/>
            </a:avLst>
          </a:prstGeom>
          <a:solidFill>
            <a:srgbClr val="278D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a:solidFill>
                <a:prstClr val="white"/>
              </a:solidFill>
              <a:latin typeface="Arial" pitchFamily="34" charset="0"/>
              <a:cs typeface="Arial" pitchFamily="34" charset="0"/>
            </a:endParaRPr>
          </a:p>
        </p:txBody>
      </p:sp>
      <p:sp>
        <p:nvSpPr>
          <p:cNvPr id="8" name="평행 사변형 7"/>
          <p:cNvSpPr/>
          <p:nvPr/>
        </p:nvSpPr>
        <p:spPr>
          <a:xfrm>
            <a:off x="-532184" y="0"/>
            <a:ext cx="1359768"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a:solidFill>
                <a:prstClr val="white"/>
              </a:solidFill>
              <a:latin typeface="Arial" pitchFamily="34" charset="0"/>
              <a:cs typeface="Arial" pitchFamily="34" charset="0"/>
            </a:endParaRPr>
          </a:p>
        </p:txBody>
      </p:sp>
      <p:sp>
        <p:nvSpPr>
          <p:cNvPr id="13" name="내용 개체 틀 12"/>
          <p:cNvSpPr>
            <a:spLocks noGrp="1"/>
          </p:cNvSpPr>
          <p:nvPr>
            <p:ph sz="quarter" idx="10"/>
          </p:nvPr>
        </p:nvSpPr>
        <p:spPr>
          <a:xfrm>
            <a:off x="395288" y="1268760"/>
            <a:ext cx="8353425" cy="5184428"/>
          </a:xfrm>
        </p:spPr>
        <p:txBody>
          <a:bodyPr/>
          <a:lstStyle>
            <a:lvl1pPr latinLnBrk="0">
              <a:defRPr b="1" u="none">
                <a:solidFill>
                  <a:srgbClr val="005686"/>
                </a:solidFill>
                <a:latin typeface="Calibri" panose="020F0502020204030204" pitchFamily="34" charset="0"/>
                <a:cs typeface="Arial" pitchFamily="34" charset="0"/>
              </a:defRPr>
            </a:lvl1pPr>
            <a:lvl2pPr latinLnBrk="0">
              <a:defRPr sz="2400" b="1" u="none">
                <a:solidFill>
                  <a:srgbClr val="278D99"/>
                </a:solidFill>
                <a:latin typeface="Calibri" panose="020F0502020204030204" pitchFamily="34" charset="0"/>
                <a:cs typeface="Arial" pitchFamily="34" charset="0"/>
              </a:defRPr>
            </a:lvl2pPr>
            <a:lvl3pPr latinLnBrk="0">
              <a:defRPr sz="2200" u="none">
                <a:solidFill>
                  <a:srgbClr val="278D99"/>
                </a:solidFill>
                <a:latin typeface="Calibri" panose="020F0502020204030204" pitchFamily="34" charset="0"/>
                <a:cs typeface="Arial" pitchFamily="34" charset="0"/>
              </a:defRPr>
            </a:lvl3pPr>
            <a:lvl4pPr latinLnBrk="0">
              <a:defRPr u="none">
                <a:solidFill>
                  <a:srgbClr val="278D99"/>
                </a:solidFill>
                <a:latin typeface="Calibri" panose="020F0502020204030204" pitchFamily="34" charset="0"/>
                <a:cs typeface="Arial" pitchFamily="34" charset="0"/>
              </a:defRPr>
            </a:lvl4pPr>
            <a:lvl5pPr latinLnBrk="0">
              <a:defRPr u="none">
                <a:solidFill>
                  <a:srgbClr val="278D99"/>
                </a:solidFill>
                <a:latin typeface="Calibri" panose="020F0502020204030204" pitchFamily="34" charset="0"/>
                <a:cs typeface="Arial" pitchFamily="34" charset="0"/>
              </a:defRPr>
            </a:lvl5p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14" name="슬라이드 번호 개체 틀 29"/>
          <p:cNvSpPr>
            <a:spLocks noGrp="1"/>
          </p:cNvSpPr>
          <p:nvPr>
            <p:ph type="sldNum" sz="quarter" idx="18"/>
          </p:nvPr>
        </p:nvSpPr>
        <p:spPr>
          <a:xfrm>
            <a:off x="0" y="188640"/>
            <a:ext cx="611560" cy="365125"/>
          </a:xfrm>
          <a:prstGeom prst="rect">
            <a:avLst/>
          </a:prstGeom>
        </p:spPr>
        <p:txBody>
          <a:bodyPr/>
          <a:lstStyle>
            <a:lvl1pPr>
              <a:defRPr b="1">
                <a:solidFill>
                  <a:srgbClr val="278D99"/>
                </a:solidFill>
                <a:latin typeface="Arial" pitchFamily="34" charset="0"/>
                <a:cs typeface="Arial" pitchFamily="34" charset="0"/>
              </a:defRPr>
            </a:lvl1pPr>
          </a:lstStyle>
          <a:p>
            <a:pPr latinLnBrk="1"/>
            <a:fld id="{B8364164-D7C2-4011-A351-B5EC1CE463BF}" type="slidenum">
              <a:rPr lang="ko-KR" altLang="en-US" smtClean="0"/>
              <a:pPr latinLnBrk="1"/>
              <a:t>‹#›</a:t>
            </a:fld>
            <a:endParaRPr lang="ko-KR" altLang="en-US" dirty="0"/>
          </a:p>
        </p:txBody>
      </p:sp>
      <p:sp>
        <p:nvSpPr>
          <p:cNvPr id="15" name="제목 31"/>
          <p:cNvSpPr>
            <a:spLocks noGrp="1"/>
          </p:cNvSpPr>
          <p:nvPr>
            <p:ph type="title"/>
          </p:nvPr>
        </p:nvSpPr>
        <p:spPr>
          <a:xfrm>
            <a:off x="827584" y="0"/>
            <a:ext cx="6552728" cy="620688"/>
          </a:xfrm>
        </p:spPr>
        <p:txBody>
          <a:bodyPr>
            <a:noAutofit/>
          </a:bodyPr>
          <a:lstStyle>
            <a:lvl1pPr algn="l" latinLnBrk="0">
              <a:defRPr sz="2800" b="1">
                <a:solidFill>
                  <a:schemeClr val="bg1"/>
                </a:solidFill>
              </a:defRPr>
            </a:lvl1pPr>
          </a:lstStyle>
          <a:p>
            <a:r>
              <a:rPr lang="ko-KR" altLang="en-US" dirty="0" smtClean="0"/>
              <a:t>마스터 제목 스타일 편집</a:t>
            </a:r>
            <a:endParaRPr lang="ko-KR" altLang="en-US" dirty="0"/>
          </a:p>
        </p:txBody>
      </p:sp>
    </p:spTree>
    <p:extLst>
      <p:ext uri="{BB962C8B-B14F-4D97-AF65-F5344CB8AC3E}">
        <p14:creationId xmlns:p14="http://schemas.microsoft.com/office/powerpoint/2010/main" val="2421256557"/>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_사용자 지정 레이아웃">
    <p:bg>
      <p:bgPr>
        <a:solidFill>
          <a:schemeClr val="bg1"/>
        </a:solidFill>
        <a:effectLst/>
      </p:bgPr>
    </p:bg>
    <p:spTree>
      <p:nvGrpSpPr>
        <p:cNvPr id="1" name=""/>
        <p:cNvGrpSpPr/>
        <p:nvPr/>
      </p:nvGrpSpPr>
      <p:grpSpPr>
        <a:xfrm>
          <a:off x="0" y="0"/>
          <a:ext cx="0" cy="0"/>
          <a:chOff x="0" y="0"/>
          <a:chExt cx="0" cy="0"/>
        </a:xfrm>
      </p:grpSpPr>
      <p:sp>
        <p:nvSpPr>
          <p:cNvPr id="6" name="평행 사변형 5"/>
          <p:cNvSpPr/>
          <p:nvPr/>
        </p:nvSpPr>
        <p:spPr>
          <a:xfrm>
            <a:off x="-180528" y="0"/>
            <a:ext cx="9289032"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a:solidFill>
                <a:prstClr val="white"/>
              </a:solidFill>
              <a:latin typeface="Arial" pitchFamily="34" charset="0"/>
              <a:cs typeface="Arial" pitchFamily="34" charset="0"/>
            </a:endParaRPr>
          </a:p>
        </p:txBody>
      </p:sp>
      <p:sp>
        <p:nvSpPr>
          <p:cNvPr id="7" name="평행 사변형 6"/>
          <p:cNvSpPr/>
          <p:nvPr/>
        </p:nvSpPr>
        <p:spPr>
          <a:xfrm>
            <a:off x="-540568" y="0"/>
            <a:ext cx="8568952" cy="672360"/>
          </a:xfrm>
          <a:prstGeom prst="parallelogram">
            <a:avLst>
              <a:gd name="adj" fmla="val 79101"/>
            </a:avLst>
          </a:prstGeom>
          <a:solidFill>
            <a:srgbClr val="278D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a:solidFill>
                <a:prstClr val="white"/>
              </a:solidFill>
              <a:latin typeface="Arial" pitchFamily="34" charset="0"/>
              <a:cs typeface="Arial" pitchFamily="34" charset="0"/>
            </a:endParaRPr>
          </a:p>
        </p:txBody>
      </p:sp>
      <p:sp>
        <p:nvSpPr>
          <p:cNvPr id="8" name="평행 사변형 7"/>
          <p:cNvSpPr/>
          <p:nvPr/>
        </p:nvSpPr>
        <p:spPr>
          <a:xfrm>
            <a:off x="-532184" y="0"/>
            <a:ext cx="1359768"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a:solidFill>
                <a:prstClr val="white"/>
              </a:solidFill>
              <a:latin typeface="Arial" pitchFamily="34" charset="0"/>
              <a:cs typeface="Arial" pitchFamily="34" charset="0"/>
            </a:endParaRPr>
          </a:p>
        </p:txBody>
      </p:sp>
      <p:sp useBgFill="1">
        <p:nvSpPr>
          <p:cNvPr id="13" name="내용 개체 틀 12"/>
          <p:cNvSpPr>
            <a:spLocks noGrp="1"/>
          </p:cNvSpPr>
          <p:nvPr>
            <p:ph sz="quarter" idx="10"/>
          </p:nvPr>
        </p:nvSpPr>
        <p:spPr>
          <a:xfrm>
            <a:off x="395288" y="1268760"/>
            <a:ext cx="8353425" cy="5184428"/>
          </a:xfrm>
        </p:spPr>
        <p:txBody>
          <a:bodyPr/>
          <a:lstStyle>
            <a:lvl1pPr latinLnBrk="0">
              <a:defRPr b="1" u="none">
                <a:solidFill>
                  <a:srgbClr val="005686"/>
                </a:solidFill>
                <a:latin typeface="Calibri" panose="020F0502020204030204" pitchFamily="34" charset="0"/>
                <a:cs typeface="Arial" pitchFamily="34" charset="0"/>
              </a:defRPr>
            </a:lvl1pPr>
            <a:lvl2pPr latinLnBrk="0">
              <a:defRPr sz="2400" b="1" u="none">
                <a:solidFill>
                  <a:srgbClr val="278D99"/>
                </a:solidFill>
                <a:latin typeface="Calibri" panose="020F0502020204030204" pitchFamily="34" charset="0"/>
                <a:cs typeface="Arial" pitchFamily="34" charset="0"/>
              </a:defRPr>
            </a:lvl2pPr>
            <a:lvl3pPr latinLnBrk="0">
              <a:defRPr sz="2200" u="none">
                <a:solidFill>
                  <a:srgbClr val="278D99"/>
                </a:solidFill>
                <a:latin typeface="Calibri" panose="020F0502020204030204" pitchFamily="34" charset="0"/>
                <a:cs typeface="Arial" pitchFamily="34" charset="0"/>
              </a:defRPr>
            </a:lvl3pPr>
            <a:lvl4pPr latinLnBrk="0">
              <a:defRPr u="none">
                <a:solidFill>
                  <a:srgbClr val="278D99"/>
                </a:solidFill>
                <a:latin typeface="Calibri" panose="020F0502020204030204" pitchFamily="34" charset="0"/>
                <a:cs typeface="Arial" pitchFamily="34" charset="0"/>
              </a:defRPr>
            </a:lvl4pPr>
            <a:lvl5pPr latinLnBrk="0">
              <a:defRPr u="none">
                <a:solidFill>
                  <a:srgbClr val="278D99"/>
                </a:solidFill>
                <a:latin typeface="Calibri" panose="020F0502020204030204" pitchFamily="34" charset="0"/>
                <a:cs typeface="Arial" pitchFamily="34" charset="0"/>
              </a:defRPr>
            </a:lvl5p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14" name="슬라이드 번호 개체 틀 29"/>
          <p:cNvSpPr>
            <a:spLocks noGrp="1"/>
          </p:cNvSpPr>
          <p:nvPr>
            <p:ph type="sldNum" sz="quarter" idx="18"/>
          </p:nvPr>
        </p:nvSpPr>
        <p:spPr>
          <a:xfrm>
            <a:off x="0" y="188640"/>
            <a:ext cx="611560" cy="365125"/>
          </a:xfrm>
          <a:prstGeom prst="rect">
            <a:avLst/>
          </a:prstGeom>
        </p:spPr>
        <p:txBody>
          <a:bodyPr/>
          <a:lstStyle>
            <a:lvl1pPr>
              <a:defRPr b="1">
                <a:solidFill>
                  <a:srgbClr val="278D99"/>
                </a:solidFill>
                <a:latin typeface="Arial" pitchFamily="34" charset="0"/>
                <a:cs typeface="Arial" pitchFamily="34" charset="0"/>
              </a:defRPr>
            </a:lvl1pPr>
          </a:lstStyle>
          <a:p>
            <a:pPr latinLnBrk="1"/>
            <a:fld id="{B8364164-D7C2-4011-A351-B5EC1CE463BF}" type="slidenum">
              <a:rPr lang="ko-KR" altLang="en-US" smtClean="0"/>
              <a:pPr latinLnBrk="1"/>
              <a:t>‹#›</a:t>
            </a:fld>
            <a:endParaRPr lang="ko-KR" altLang="en-US" dirty="0"/>
          </a:p>
        </p:txBody>
      </p:sp>
      <p:sp>
        <p:nvSpPr>
          <p:cNvPr id="15" name="제목 31"/>
          <p:cNvSpPr>
            <a:spLocks noGrp="1"/>
          </p:cNvSpPr>
          <p:nvPr>
            <p:ph type="title"/>
          </p:nvPr>
        </p:nvSpPr>
        <p:spPr>
          <a:xfrm>
            <a:off x="827584" y="0"/>
            <a:ext cx="6552728" cy="620688"/>
          </a:xfrm>
        </p:spPr>
        <p:txBody>
          <a:bodyPr>
            <a:noAutofit/>
          </a:bodyPr>
          <a:lstStyle>
            <a:lvl1pPr algn="l" latinLnBrk="0">
              <a:defRPr sz="2800" b="1">
                <a:solidFill>
                  <a:schemeClr val="bg1"/>
                </a:solidFill>
              </a:defRPr>
            </a:lvl1pPr>
          </a:lstStyle>
          <a:p>
            <a:r>
              <a:rPr lang="ko-KR" altLang="en-US" dirty="0" smtClean="0"/>
              <a:t>마스터 제목 스타일 편집</a:t>
            </a:r>
            <a:endParaRPr lang="ko-KR" altLang="en-US" dirty="0"/>
          </a:p>
        </p:txBody>
      </p:sp>
    </p:spTree>
    <p:extLst>
      <p:ext uri="{BB962C8B-B14F-4D97-AF65-F5344CB8AC3E}">
        <p14:creationId xmlns:p14="http://schemas.microsoft.com/office/powerpoint/2010/main" val="1664954562"/>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사용자 지정 레이아웃">
    <p:bg>
      <p:bgPr>
        <a:solidFill>
          <a:schemeClr val="bg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94226"/>
            <a:ext cx="9144000" cy="1156267"/>
          </a:xfrm>
          <a:prstGeom prst="rect">
            <a:avLst/>
          </a:prstGeom>
        </p:spPr>
      </p:pic>
      <p:sp>
        <p:nvSpPr>
          <p:cNvPr id="10" name="평행 사변형 7"/>
          <p:cNvSpPr/>
          <p:nvPr userDrawn="1"/>
        </p:nvSpPr>
        <p:spPr>
          <a:xfrm>
            <a:off x="-532184" y="0"/>
            <a:ext cx="1359768"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latin typeface="Arial" pitchFamily="34" charset="0"/>
              <a:cs typeface="Arial" pitchFamily="34" charset="0"/>
            </a:endParaRPr>
          </a:p>
        </p:txBody>
      </p:sp>
      <p:sp>
        <p:nvSpPr>
          <p:cNvPr id="11" name="Rectangle 10"/>
          <p:cNvSpPr/>
          <p:nvPr userDrawn="1"/>
        </p:nvSpPr>
        <p:spPr>
          <a:xfrm>
            <a:off x="-108520" y="47112"/>
            <a:ext cx="9144000" cy="1250493"/>
          </a:xfrm>
          <a:prstGeom prst="rect">
            <a:avLst/>
          </a:pr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제목 31"/>
          <p:cNvSpPr>
            <a:spLocks noGrp="1"/>
          </p:cNvSpPr>
          <p:nvPr>
            <p:ph type="title"/>
          </p:nvPr>
        </p:nvSpPr>
        <p:spPr>
          <a:xfrm>
            <a:off x="827584" y="336180"/>
            <a:ext cx="6552728" cy="620688"/>
          </a:xfrm>
        </p:spPr>
        <p:txBody>
          <a:bodyPr>
            <a:noAutofit/>
          </a:bodyPr>
          <a:lstStyle>
            <a:lvl1pPr algn="l" latinLnBrk="0">
              <a:defRPr sz="2800" b="1">
                <a:solidFill>
                  <a:schemeClr val="bg2">
                    <a:lumMod val="10000"/>
                  </a:schemeClr>
                </a:solidFill>
              </a:defRPr>
            </a:lvl1pPr>
          </a:lstStyle>
          <a:p>
            <a:r>
              <a:rPr lang="ko-KR" altLang="en-US" dirty="0" smtClean="0"/>
              <a:t>마스터 제목 스타일 편집</a:t>
            </a:r>
            <a:endParaRPr lang="ko-KR" altLang="en-US" dirty="0"/>
          </a:p>
        </p:txBody>
      </p:sp>
      <p:sp>
        <p:nvSpPr>
          <p:cNvPr id="13" name="슬라이드 번호 개체 틀 29"/>
          <p:cNvSpPr>
            <a:spLocks noGrp="1"/>
          </p:cNvSpPr>
          <p:nvPr>
            <p:ph type="sldNum" sz="quarter" idx="18"/>
          </p:nvPr>
        </p:nvSpPr>
        <p:spPr>
          <a:xfrm>
            <a:off x="143000" y="489795"/>
            <a:ext cx="611560" cy="365125"/>
          </a:xfrm>
          <a:prstGeom prst="rect">
            <a:avLst/>
          </a:prstGeom>
        </p:spPr>
        <p:txBody>
          <a:bodyPr/>
          <a:lstStyle>
            <a:lvl1pPr>
              <a:defRPr b="1">
                <a:solidFill>
                  <a:srgbClr val="278D99"/>
                </a:solidFill>
                <a:latin typeface="Arial" pitchFamily="34" charset="0"/>
                <a:cs typeface="Arial" pitchFamily="34" charset="0"/>
              </a:defRPr>
            </a:lvl1pPr>
          </a:lstStyle>
          <a:p>
            <a:fld id="{B8364164-D7C2-4011-A351-B5EC1CE463BF}" type="slidenum">
              <a:rPr lang="ko-KR" altLang="en-US" smtClean="0"/>
              <a:pPr/>
              <a:t>‹#›</a:t>
            </a:fld>
            <a:endParaRPr lang="ko-KR" altLang="en-US" dirty="0"/>
          </a:p>
        </p:txBody>
      </p:sp>
    </p:spTree>
    <p:extLst>
      <p:ext uri="{BB962C8B-B14F-4D97-AF65-F5344CB8AC3E}">
        <p14:creationId xmlns:p14="http://schemas.microsoft.com/office/powerpoint/2010/main" val="2508466732"/>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Titre et contenu">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1pPr eaLnBrk="1" latinLnBrk="0" hangingPunct="1">
              <a:defRPr/>
            </a:lvl1pPr>
            <a:lvl2pPr eaLnBrk="1" latinLnBrk="0" hangingPunct="1">
              <a:defRPr/>
            </a:lvl2pPr>
            <a:lvl3pPr eaLnBrk="1" latinLnBrk="0" hangingPunct="1">
              <a:defRPr/>
            </a:lvl3pPr>
            <a:lvl4pPr eaLnBrk="1" latinLnBrk="0" hangingPunct="1">
              <a:defRPr/>
            </a:lvl4pPr>
            <a:lvl5pPr eaLnBrk="1" latinLnBrk="0" hangingPunct="1">
              <a:defRPr/>
            </a:lvl5pPr>
          </a:lstStyle>
          <a:p>
            <a:pPr lvl="0" eaLnBrk="1" latinLnBrk="0" hangingPunct="1"/>
            <a:r>
              <a:rPr lang="fr-FR" dirty="0" smtClean="0"/>
              <a:t>Cliquez pour modifier les styles du texte du masque</a:t>
            </a:r>
            <a:endParaRPr lang="en-US" dirty="0" smtClean="0"/>
          </a:p>
          <a:p>
            <a:pPr lvl="1" eaLnBrk="1" latinLnBrk="0" hangingPunct="1"/>
            <a:r>
              <a:rPr lang="en-US" dirty="0" err="1" smtClean="0"/>
              <a:t>Deuxième</a:t>
            </a:r>
            <a:r>
              <a:rPr lang="en-US" dirty="0" smtClean="0"/>
              <a:t> </a:t>
            </a:r>
            <a:r>
              <a:rPr lang="en-US" dirty="0" err="1" smtClean="0"/>
              <a:t>niveau</a:t>
            </a:r>
            <a:endParaRPr lang="en-US" dirty="0" smtClean="0"/>
          </a:p>
          <a:p>
            <a:pPr lvl="2" eaLnBrk="1" latinLnBrk="0" hangingPunct="1"/>
            <a:r>
              <a:rPr lang="en-US" dirty="0" err="1" smtClean="0"/>
              <a:t>Troisième</a:t>
            </a:r>
            <a:r>
              <a:rPr lang="en-US" dirty="0" smtClean="0"/>
              <a:t> </a:t>
            </a:r>
            <a:r>
              <a:rPr lang="en-US" dirty="0" err="1" smtClean="0"/>
              <a:t>niveau</a:t>
            </a:r>
            <a:endParaRPr lang="en-US" dirty="0" smtClean="0"/>
          </a:p>
          <a:p>
            <a:pPr lvl="3" eaLnBrk="1" latinLnBrk="0" hangingPunct="1"/>
            <a:r>
              <a:rPr lang="en-US" dirty="0" err="1" smtClean="0"/>
              <a:t>Quatrième</a:t>
            </a:r>
            <a:r>
              <a:rPr lang="en-US" dirty="0" smtClean="0"/>
              <a:t> </a:t>
            </a:r>
            <a:r>
              <a:rPr lang="en-US" dirty="0" err="1" smtClean="0"/>
              <a:t>niveau</a:t>
            </a:r>
            <a:endParaRPr lang="en-US" dirty="0" smtClean="0"/>
          </a:p>
          <a:p>
            <a:pPr lvl="4" eaLnBrk="1" latinLnBrk="0" hangingPunct="1"/>
            <a:r>
              <a:rPr lang="en-US" dirty="0" err="1" smtClean="0"/>
              <a:t>Cinquième</a:t>
            </a:r>
            <a:r>
              <a:rPr lang="en-US" dirty="0" smtClean="0"/>
              <a:t> </a:t>
            </a:r>
            <a:r>
              <a:rPr lang="en-US" dirty="0" err="1" smtClean="0"/>
              <a:t>niveau</a:t>
            </a:r>
            <a:endParaRPr kumimoji="0" lang="en-US" dirty="0"/>
          </a:p>
        </p:txBody>
      </p:sp>
      <p:sp>
        <p:nvSpPr>
          <p:cNvPr id="8" name="Date Placeholder 3"/>
          <p:cNvSpPr>
            <a:spLocks noGrp="1"/>
          </p:cNvSpPr>
          <p:nvPr>
            <p:ph type="dt" sz="half" idx="2"/>
          </p:nvPr>
        </p:nvSpPr>
        <p:spPr>
          <a:xfrm>
            <a:off x="403200" y="6411600"/>
            <a:ext cx="900000" cy="244800"/>
          </a:xfrm>
          <a:prstGeom prst="rect">
            <a:avLst/>
          </a:prstGeom>
        </p:spPr>
        <p:txBody>
          <a:bodyPr vert="horz" lIns="91440" tIns="45720" rIns="91440" bIns="45720" rtlCol="0" anchor="t" anchorCtr="0"/>
          <a:lstStyle>
            <a:lvl1pPr algn="l">
              <a:defRPr sz="1000" baseline="0">
                <a:solidFill>
                  <a:srgbClr val="727272"/>
                </a:solidFill>
                <a:latin typeface="Arial"/>
              </a:defRPr>
            </a:lvl1pPr>
          </a:lstStyle>
          <a:p>
            <a:fld id="{6AE3DFD1-5F91-4971-B853-E1F3C67BFDE5}" type="datetimeFigureOut">
              <a:rPr lang="en-GB" smtClean="0"/>
              <a:pPr/>
              <a:t>11/05/2016</a:t>
            </a:fld>
            <a:endParaRPr lang="en-GB"/>
          </a:p>
        </p:txBody>
      </p:sp>
      <p:sp>
        <p:nvSpPr>
          <p:cNvPr id="9" name="Footer Placeholder 4"/>
          <p:cNvSpPr>
            <a:spLocks noGrp="1"/>
          </p:cNvSpPr>
          <p:nvPr>
            <p:ph type="ftr" sz="quarter" idx="3"/>
          </p:nvPr>
        </p:nvSpPr>
        <p:spPr>
          <a:xfrm>
            <a:off x="1368000" y="6411600"/>
            <a:ext cx="4680000" cy="244800"/>
          </a:xfrm>
          <a:prstGeom prst="rect">
            <a:avLst/>
          </a:prstGeom>
        </p:spPr>
        <p:txBody>
          <a:bodyPr vert="horz" lIns="91440" tIns="45720" rIns="91440" bIns="45720" rtlCol="0" anchor="t" anchorCtr="0"/>
          <a:lstStyle>
            <a:lvl1pPr algn="l">
              <a:defRPr sz="1000" kern="1200" baseline="0">
                <a:solidFill>
                  <a:srgbClr val="727272"/>
                </a:solidFill>
                <a:latin typeface="Arial"/>
              </a:defRPr>
            </a:lvl1pPr>
          </a:lstStyle>
          <a:p>
            <a:endParaRPr lang="en-GB"/>
          </a:p>
        </p:txBody>
      </p:sp>
      <p:sp>
        <p:nvSpPr>
          <p:cNvPr id="10" name="Slide Number Placeholder 5"/>
          <p:cNvSpPr>
            <a:spLocks noGrp="1"/>
          </p:cNvSpPr>
          <p:nvPr>
            <p:ph type="sldNum" sz="quarter" idx="4"/>
          </p:nvPr>
        </p:nvSpPr>
        <p:spPr>
          <a:xfrm>
            <a:off x="8640000" y="6411600"/>
            <a:ext cx="342000" cy="244800"/>
          </a:xfrm>
          <a:prstGeom prst="rect">
            <a:avLst/>
          </a:prstGeom>
        </p:spPr>
        <p:txBody>
          <a:bodyPr vert="horz" wrap="none" lIns="91440" tIns="45720" rIns="91440" bIns="45720" rtlCol="0" anchor="t" anchorCtr="0"/>
          <a:lstStyle>
            <a:lvl1pPr algn="r">
              <a:defRPr sz="1000" baseline="0">
                <a:solidFill>
                  <a:schemeClr val="bg1"/>
                </a:solidFill>
                <a:latin typeface="Arial"/>
              </a:defRPr>
            </a:lvl1pPr>
          </a:lstStyle>
          <a:p>
            <a:fld id="{32ACCF59-FA54-4EA0-BE5E-32C15864412F}" type="slidenum">
              <a:rPr lang="en-GB" smtClean="0">
                <a:solidFill>
                  <a:prstClr val="white"/>
                </a:solidFill>
              </a:rPr>
              <a:pPr/>
              <a:t>‹#›</a:t>
            </a:fld>
            <a:endParaRPr lang="en-GB">
              <a:solidFill>
                <a:prstClr val="white"/>
              </a:solidFill>
            </a:endParaRPr>
          </a:p>
        </p:txBody>
      </p:sp>
      <p:sp>
        <p:nvSpPr>
          <p:cNvPr id="11" name="Title Placeholder 1"/>
          <p:cNvSpPr>
            <a:spLocks noGrp="1"/>
          </p:cNvSpPr>
          <p:nvPr>
            <p:ph type="title" hasCustomPrompt="1"/>
          </p:nvPr>
        </p:nvSpPr>
        <p:spPr>
          <a:xfrm>
            <a:off x="1080000" y="237600"/>
            <a:ext cx="7416000" cy="1022400"/>
          </a:xfrm>
          <a:prstGeom prst="rect">
            <a:avLst/>
          </a:prstGeom>
        </p:spPr>
        <p:txBody>
          <a:bodyPr vert="horz" lIns="91440" tIns="45720" rIns="91440" bIns="45720" rtlCol="0" anchor="ctr">
            <a:noAutofit/>
          </a:bodyPr>
          <a:lstStyle/>
          <a:p>
            <a:r>
              <a:rPr lang="fr-FR" dirty="0" smtClean="0"/>
              <a:t>Cliquez pour modifier le titre</a:t>
            </a:r>
            <a:br>
              <a:rPr lang="fr-FR" dirty="0" smtClean="0"/>
            </a:br>
            <a:r>
              <a:rPr lang="fr-FR" dirty="0" smtClean="0"/>
              <a:t>Le titre peut-être étendu sur deux lignes</a:t>
            </a:r>
            <a:endParaRPr lang="en-US" dirty="0"/>
          </a:p>
        </p:txBody>
      </p:sp>
    </p:spTree>
    <p:extLst>
      <p:ext uri="{BB962C8B-B14F-4D97-AF65-F5344CB8AC3E}">
        <p14:creationId xmlns:p14="http://schemas.microsoft.com/office/powerpoint/2010/main" val="2019670713"/>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Chart layout">
    <p:spTree>
      <p:nvGrpSpPr>
        <p:cNvPr id="1" name=""/>
        <p:cNvGrpSpPr/>
        <p:nvPr/>
      </p:nvGrpSpPr>
      <p:grpSpPr>
        <a:xfrm>
          <a:off x="0" y="0"/>
          <a:ext cx="0" cy="0"/>
          <a:chOff x="0" y="0"/>
          <a:chExt cx="0" cy="0"/>
        </a:xfrm>
      </p:grpSpPr>
      <p:sp>
        <p:nvSpPr>
          <p:cNvPr id="8" name="차트 개체 틀 7"/>
          <p:cNvSpPr>
            <a:spLocks noGrp="1"/>
          </p:cNvSpPr>
          <p:nvPr>
            <p:ph type="chart" sz="quarter" idx="10" hasCustomPrompt="1"/>
          </p:nvPr>
        </p:nvSpPr>
        <p:spPr>
          <a:xfrm>
            <a:off x="0" y="1628800"/>
            <a:ext cx="9144000" cy="4679950"/>
          </a:xfrm>
        </p:spPr>
        <p:txBody>
          <a:bodyPr/>
          <a:lstStyle>
            <a:lvl1pPr marL="0" indent="0">
              <a:buNone/>
              <a:defRPr/>
            </a:lvl1pPr>
          </a:lstStyle>
          <a:p>
            <a:r>
              <a:rPr lang="en-GB" altLang="ko-KR" noProof="0" dirty="0" smtClean="0"/>
              <a:t> </a:t>
            </a:r>
            <a:endParaRPr lang="en-GB" altLang="ko-KR" noProof="0" dirty="0"/>
          </a:p>
        </p:txBody>
      </p:sp>
      <p:sp>
        <p:nvSpPr>
          <p:cNvPr id="9" name="평행 사변형 8"/>
          <p:cNvSpPr/>
          <p:nvPr/>
        </p:nvSpPr>
        <p:spPr>
          <a:xfrm>
            <a:off x="-180528" y="0"/>
            <a:ext cx="9289032"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tLang="ko-KR" dirty="0">
              <a:solidFill>
                <a:prstClr val="white"/>
              </a:solidFill>
              <a:latin typeface="Arial" pitchFamily="34" charset="0"/>
              <a:cs typeface="Arial" pitchFamily="34" charset="0"/>
            </a:endParaRPr>
          </a:p>
        </p:txBody>
      </p:sp>
      <p:sp>
        <p:nvSpPr>
          <p:cNvPr id="10" name="평행 사변형 9"/>
          <p:cNvSpPr/>
          <p:nvPr/>
        </p:nvSpPr>
        <p:spPr>
          <a:xfrm>
            <a:off x="-540568" y="0"/>
            <a:ext cx="8568952" cy="672360"/>
          </a:xfrm>
          <a:prstGeom prst="parallelogram">
            <a:avLst>
              <a:gd name="adj" fmla="val 79101"/>
            </a:avLst>
          </a:prstGeom>
          <a:solidFill>
            <a:srgbClr val="635C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GB" altLang="ko-KR" dirty="0">
              <a:solidFill>
                <a:prstClr val="white"/>
              </a:solidFill>
              <a:latin typeface="Arial" pitchFamily="34" charset="0"/>
              <a:cs typeface="Arial" pitchFamily="34" charset="0"/>
            </a:endParaRPr>
          </a:p>
        </p:txBody>
      </p:sp>
      <p:sp>
        <p:nvSpPr>
          <p:cNvPr id="11" name="평행 사변형 10"/>
          <p:cNvSpPr/>
          <p:nvPr/>
        </p:nvSpPr>
        <p:spPr>
          <a:xfrm>
            <a:off x="-532184" y="0"/>
            <a:ext cx="1359768"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tLang="ko-KR" dirty="0">
              <a:solidFill>
                <a:prstClr val="white"/>
              </a:solidFill>
              <a:latin typeface="Arial" pitchFamily="34" charset="0"/>
              <a:cs typeface="Arial" pitchFamily="34" charset="0"/>
            </a:endParaRPr>
          </a:p>
        </p:txBody>
      </p:sp>
      <p:sp>
        <p:nvSpPr>
          <p:cNvPr id="17" name="제목 31"/>
          <p:cNvSpPr>
            <a:spLocks noGrp="1"/>
          </p:cNvSpPr>
          <p:nvPr>
            <p:ph type="title"/>
          </p:nvPr>
        </p:nvSpPr>
        <p:spPr>
          <a:xfrm>
            <a:off x="827584" y="0"/>
            <a:ext cx="6552728" cy="620688"/>
          </a:xfrm>
        </p:spPr>
        <p:txBody>
          <a:bodyPr>
            <a:noAutofit/>
          </a:bodyPr>
          <a:lstStyle>
            <a:lvl1pPr algn="l" latinLnBrk="0">
              <a:defRPr sz="2000" b="1">
                <a:solidFill>
                  <a:schemeClr val="bg1"/>
                </a:solidFill>
              </a:defRPr>
            </a:lvl1pPr>
          </a:lstStyle>
          <a:p>
            <a:r>
              <a:rPr lang="en-GB" altLang="ko-KR" noProof="0" dirty="0" smtClean="0"/>
              <a:t>Click to edit Master title style</a:t>
            </a:r>
            <a:endParaRPr lang="en-GB" altLang="ko-KR" noProof="0" dirty="0"/>
          </a:p>
        </p:txBody>
      </p:sp>
      <p:sp>
        <p:nvSpPr>
          <p:cNvPr id="14" name="Content Placeholder 4"/>
          <p:cNvSpPr>
            <a:spLocks noGrp="1"/>
          </p:cNvSpPr>
          <p:nvPr>
            <p:ph sz="quarter" idx="17" hasCustomPrompt="1"/>
          </p:nvPr>
        </p:nvSpPr>
        <p:spPr>
          <a:xfrm>
            <a:off x="7740650" y="336550"/>
            <a:ext cx="863600" cy="336550"/>
          </a:xfrm>
        </p:spPr>
        <p:txBody>
          <a:bodyPr>
            <a:normAutofit/>
          </a:bodyPr>
          <a:lstStyle>
            <a:lvl1pPr marL="0" indent="0">
              <a:buNone/>
              <a:defRPr sz="1400">
                <a:solidFill>
                  <a:srgbClr val="635C85"/>
                </a:solidFill>
              </a:defRPr>
            </a:lvl1pPr>
          </a:lstStyle>
          <a:p>
            <a:pPr lvl="0"/>
            <a:r>
              <a:rPr lang="en-GB" noProof="0" dirty="0" smtClean="0"/>
              <a:t>Chart #</a:t>
            </a:r>
            <a:endParaRPr lang="en-GB" noProof="0" dirty="0"/>
          </a:p>
        </p:txBody>
      </p:sp>
      <p:sp>
        <p:nvSpPr>
          <p:cNvPr id="12" name="Content Placeholder 5"/>
          <p:cNvSpPr>
            <a:spLocks noGrp="1"/>
          </p:cNvSpPr>
          <p:nvPr>
            <p:ph sz="quarter" idx="18" hasCustomPrompt="1"/>
          </p:nvPr>
        </p:nvSpPr>
        <p:spPr>
          <a:xfrm>
            <a:off x="35496" y="836712"/>
            <a:ext cx="9073008" cy="360363"/>
          </a:xfrm>
        </p:spPr>
        <p:txBody>
          <a:bodyPr>
            <a:normAutofit/>
          </a:bodyPr>
          <a:lstStyle>
            <a:lvl1pPr marL="0" indent="0">
              <a:buNone/>
              <a:defRPr sz="1300"/>
            </a:lvl1pPr>
          </a:lstStyle>
          <a:p>
            <a:pPr lvl="0"/>
            <a:r>
              <a:rPr lang="en-GB" noProof="0" dirty="0" smtClean="0"/>
              <a:t>Click to enter subtitle</a:t>
            </a:r>
            <a:endParaRPr lang="en-GB" noProof="0" dirty="0"/>
          </a:p>
        </p:txBody>
      </p:sp>
    </p:spTree>
    <p:extLst>
      <p:ext uri="{BB962C8B-B14F-4D97-AF65-F5344CB8AC3E}">
        <p14:creationId xmlns:p14="http://schemas.microsoft.com/office/powerpoint/2010/main" val="4115852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solidFill>
          <a:schemeClr val="tx2"/>
        </a:solidFill>
        <a:effectLst/>
      </p:bgPr>
    </p:bg>
    <p:spTree>
      <p:nvGrpSpPr>
        <p:cNvPr id="1" name=""/>
        <p:cNvGrpSpPr/>
        <p:nvPr/>
      </p:nvGrpSpPr>
      <p:grpSpPr>
        <a:xfrm>
          <a:off x="0" y="0"/>
          <a:ext cx="0" cy="0"/>
          <a:chOff x="0" y="0"/>
          <a:chExt cx="0" cy="0"/>
        </a:xfrm>
      </p:grpSpPr>
      <p:pic>
        <p:nvPicPr>
          <p:cNvPr id="38" name="Imag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6000" y="2628508"/>
            <a:ext cx="2628000" cy="4229631"/>
          </a:xfrm>
          <a:prstGeom prst="rect">
            <a:avLst/>
          </a:prstGeom>
        </p:spPr>
      </p:pic>
      <p:pic>
        <p:nvPicPr>
          <p:cNvPr id="39" name="Imag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4000" y="6001200"/>
            <a:ext cx="1742400" cy="685680"/>
          </a:xfrm>
          <a:prstGeom prst="rect">
            <a:avLst/>
          </a:prstGeom>
        </p:spPr>
      </p:pic>
      <p:pic>
        <p:nvPicPr>
          <p:cNvPr id="36" name="Imag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0" y="508"/>
            <a:ext cx="2628000" cy="4229631"/>
          </a:xfrm>
          <a:prstGeom prst="rect">
            <a:avLst/>
          </a:prstGeom>
        </p:spPr>
      </p:pic>
      <p:sp>
        <p:nvSpPr>
          <p:cNvPr id="8" name="Title 7"/>
          <p:cNvSpPr>
            <a:spLocks noGrp="1"/>
          </p:cNvSpPr>
          <p:nvPr>
            <p:ph type="ctrTitle" hasCustomPrompt="1"/>
          </p:nvPr>
        </p:nvSpPr>
        <p:spPr>
          <a:xfrm>
            <a:off x="1368000" y="2480400"/>
            <a:ext cx="6300000" cy="1267200"/>
          </a:xfrm>
          <a:prstGeom prst="rect">
            <a:avLst/>
          </a:prstGeom>
        </p:spPr>
        <p:txBody>
          <a:bodyPr lIns="90000" rIns="90000" anchor="b">
            <a:spAutoFit/>
          </a:bodyPr>
          <a:lstStyle>
            <a:lvl1pPr>
              <a:lnSpc>
                <a:spcPts val="4500"/>
              </a:lnSpc>
              <a:defRPr sz="4500" cap="all" baseline="0">
                <a:solidFill>
                  <a:schemeClr val="bg1"/>
                </a:solidFill>
              </a:defRPr>
            </a:lvl1pPr>
          </a:lstStyle>
          <a:p>
            <a:r>
              <a:rPr kumimoji="0" lang="fr-FR" dirty="0" smtClean="0"/>
              <a:t>CLIQUEZ POUR MODIFIER LE TITRE</a:t>
            </a:r>
            <a:endParaRPr kumimoji="0" lang="en-US" dirty="0"/>
          </a:p>
        </p:txBody>
      </p:sp>
      <p:sp>
        <p:nvSpPr>
          <p:cNvPr id="9" name="Subtitle 8"/>
          <p:cNvSpPr>
            <a:spLocks noGrp="1"/>
          </p:cNvSpPr>
          <p:nvPr>
            <p:ph type="subTitle" idx="1" hasCustomPrompt="1"/>
          </p:nvPr>
        </p:nvSpPr>
        <p:spPr>
          <a:xfrm>
            <a:off x="1368000" y="3805200"/>
            <a:ext cx="6300000" cy="352800"/>
          </a:xfrm>
        </p:spPr>
        <p:txBody>
          <a:bodyPr lIns="90000" rIns="90000">
            <a:spAutoFit/>
          </a:bodyPr>
          <a:lstStyle>
            <a:lvl1pPr marL="0" indent="0" algn="l">
              <a:lnSpc>
                <a:spcPts val="2000"/>
              </a:lnSpc>
              <a:spcBef>
                <a:spcPts val="0"/>
              </a:spcBef>
              <a:buNone/>
              <a:defRPr sz="1800" baseline="0">
                <a:solidFill>
                  <a:schemeClr val="bg1"/>
                </a:solidFill>
                <a:latin typeface="+mj-l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dirty="0" smtClean="0"/>
              <a:t>Cliquez pour modifier les sous-titres</a:t>
            </a:r>
            <a:endParaRPr kumimoji="0" lang="en-US" dirty="0"/>
          </a:p>
        </p:txBody>
      </p:sp>
      <p:pic>
        <p:nvPicPr>
          <p:cNvPr id="37" name="Image 11"/>
          <p:cNvPicPr>
            <a:picLocks noChangeAspect="1"/>
          </p:cNvPicPr>
          <p:nvPr/>
        </p:nvPicPr>
        <p:blipFill>
          <a:blip r:embed="rId4" cstate="print"/>
          <a:stretch>
            <a:fillRect/>
          </a:stretch>
        </p:blipFill>
        <p:spPr>
          <a:xfrm>
            <a:off x="511200" y="432000"/>
            <a:ext cx="692307" cy="1440000"/>
          </a:xfrm>
          <a:prstGeom prst="rect">
            <a:avLst/>
          </a:prstGeom>
        </p:spPr>
      </p:pic>
      <p:sp>
        <p:nvSpPr>
          <p:cNvPr id="12" name="Date Placeholder 3"/>
          <p:cNvSpPr>
            <a:spLocks noGrp="1"/>
          </p:cNvSpPr>
          <p:nvPr>
            <p:ph type="dt" sz="half" idx="2"/>
          </p:nvPr>
        </p:nvSpPr>
        <p:spPr>
          <a:xfrm>
            <a:off x="403200" y="6411600"/>
            <a:ext cx="900000" cy="244800"/>
          </a:xfrm>
          <a:prstGeom prst="rect">
            <a:avLst/>
          </a:prstGeom>
        </p:spPr>
        <p:txBody>
          <a:bodyPr vert="horz" lIns="91440" tIns="45720" rIns="91440" bIns="45720" rtlCol="0" anchor="t" anchorCtr="0"/>
          <a:lstStyle>
            <a:lvl1pPr algn="l">
              <a:defRPr sz="1000" baseline="0">
                <a:solidFill>
                  <a:schemeClr val="bg1"/>
                </a:solidFill>
                <a:latin typeface="Arial"/>
              </a:defRPr>
            </a:lvl1pPr>
          </a:lstStyle>
          <a:p>
            <a:fld id="{6AE3DFD1-5F91-4971-B853-E1F3C67BFDE5}" type="datetimeFigureOut">
              <a:rPr lang="en-GB" smtClean="0">
                <a:solidFill>
                  <a:prstClr val="white"/>
                </a:solidFill>
              </a:rPr>
              <a:pPr/>
              <a:t>11/05/2016</a:t>
            </a:fld>
            <a:endParaRPr lang="en-GB">
              <a:solidFill>
                <a:prstClr val="white"/>
              </a:solidFill>
            </a:endParaRPr>
          </a:p>
        </p:txBody>
      </p:sp>
      <p:sp>
        <p:nvSpPr>
          <p:cNvPr id="13" name="Footer Placeholder 4"/>
          <p:cNvSpPr>
            <a:spLocks noGrp="1"/>
          </p:cNvSpPr>
          <p:nvPr>
            <p:ph type="ftr" sz="quarter" idx="3"/>
          </p:nvPr>
        </p:nvSpPr>
        <p:spPr>
          <a:xfrm>
            <a:off x="1368000" y="6411600"/>
            <a:ext cx="4680000" cy="244800"/>
          </a:xfrm>
          <a:prstGeom prst="rect">
            <a:avLst/>
          </a:prstGeom>
        </p:spPr>
        <p:txBody>
          <a:bodyPr vert="horz" lIns="91440" tIns="45720" rIns="91440" bIns="45720" rtlCol="0" anchor="t" anchorCtr="0"/>
          <a:lstStyle>
            <a:lvl1pPr algn="l">
              <a:defRPr sz="1000" kern="1200" baseline="0">
                <a:solidFill>
                  <a:schemeClr val="bg1"/>
                </a:solidFill>
                <a:latin typeface="Arial"/>
              </a:defRPr>
            </a:lvl1pPr>
          </a:lstStyle>
          <a:p>
            <a:endParaRPr lang="en-GB">
              <a:solidFill>
                <a:prstClr val="white"/>
              </a:solidFill>
            </a:endParaRPr>
          </a:p>
        </p:txBody>
      </p:sp>
    </p:spTree>
    <p:extLst>
      <p:ext uri="{BB962C8B-B14F-4D97-AF65-F5344CB8AC3E}">
        <p14:creationId xmlns:p14="http://schemas.microsoft.com/office/powerpoint/2010/main" val="16174564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1pPr eaLnBrk="1" latinLnBrk="0" hangingPunct="1">
              <a:defRPr/>
            </a:lvl1pPr>
            <a:lvl2pPr eaLnBrk="1" latinLnBrk="0" hangingPunct="1">
              <a:defRPr/>
            </a:lvl2pPr>
            <a:lvl3pPr eaLnBrk="1" latinLnBrk="0" hangingPunct="1">
              <a:defRPr/>
            </a:lvl3pPr>
            <a:lvl4pPr eaLnBrk="1" latinLnBrk="0" hangingPunct="1">
              <a:defRPr/>
            </a:lvl4pPr>
            <a:lvl5pPr eaLnBrk="1" latinLnBrk="0" hangingPunct="1">
              <a:defRPr/>
            </a:lvl5pPr>
          </a:lstStyle>
          <a:p>
            <a:pPr lvl="0" eaLnBrk="1" latinLnBrk="0" hangingPunct="1"/>
            <a:r>
              <a:rPr lang="fr-FR" dirty="0" smtClean="0"/>
              <a:t>Cliquez pour modifier les styles du texte du masque</a:t>
            </a:r>
            <a:endParaRPr lang="en-US" dirty="0" smtClean="0"/>
          </a:p>
          <a:p>
            <a:pPr lvl="1" eaLnBrk="1" latinLnBrk="0" hangingPunct="1"/>
            <a:r>
              <a:rPr lang="en-US" dirty="0" err="1" smtClean="0"/>
              <a:t>Deuxième</a:t>
            </a:r>
            <a:r>
              <a:rPr lang="en-US" dirty="0" smtClean="0"/>
              <a:t> </a:t>
            </a:r>
            <a:r>
              <a:rPr lang="en-US" dirty="0" err="1" smtClean="0"/>
              <a:t>niveau</a:t>
            </a:r>
            <a:endParaRPr lang="en-US" dirty="0" smtClean="0"/>
          </a:p>
          <a:p>
            <a:pPr lvl="2" eaLnBrk="1" latinLnBrk="0" hangingPunct="1"/>
            <a:r>
              <a:rPr lang="en-US" dirty="0" err="1" smtClean="0"/>
              <a:t>Troisième</a:t>
            </a:r>
            <a:r>
              <a:rPr lang="en-US" dirty="0" smtClean="0"/>
              <a:t> </a:t>
            </a:r>
            <a:r>
              <a:rPr lang="en-US" dirty="0" err="1" smtClean="0"/>
              <a:t>niveau</a:t>
            </a:r>
            <a:endParaRPr lang="en-US" dirty="0" smtClean="0"/>
          </a:p>
          <a:p>
            <a:pPr lvl="3" eaLnBrk="1" latinLnBrk="0" hangingPunct="1"/>
            <a:r>
              <a:rPr lang="en-US" dirty="0" err="1" smtClean="0"/>
              <a:t>Quatrième</a:t>
            </a:r>
            <a:r>
              <a:rPr lang="en-US" dirty="0" smtClean="0"/>
              <a:t> </a:t>
            </a:r>
            <a:r>
              <a:rPr lang="en-US" dirty="0" err="1" smtClean="0"/>
              <a:t>niveau</a:t>
            </a:r>
            <a:endParaRPr lang="en-US" dirty="0" smtClean="0"/>
          </a:p>
          <a:p>
            <a:pPr lvl="4" eaLnBrk="1" latinLnBrk="0" hangingPunct="1"/>
            <a:r>
              <a:rPr lang="en-US" dirty="0" err="1" smtClean="0"/>
              <a:t>Cinquième</a:t>
            </a:r>
            <a:r>
              <a:rPr lang="en-US" dirty="0" smtClean="0"/>
              <a:t> </a:t>
            </a:r>
            <a:r>
              <a:rPr lang="en-US" dirty="0" err="1" smtClean="0"/>
              <a:t>niveau</a:t>
            </a:r>
            <a:endParaRPr kumimoji="0" lang="en-US" dirty="0"/>
          </a:p>
        </p:txBody>
      </p:sp>
      <p:sp>
        <p:nvSpPr>
          <p:cNvPr id="8" name="Date Placeholder 3"/>
          <p:cNvSpPr>
            <a:spLocks noGrp="1"/>
          </p:cNvSpPr>
          <p:nvPr>
            <p:ph type="dt" sz="half" idx="2"/>
          </p:nvPr>
        </p:nvSpPr>
        <p:spPr>
          <a:xfrm>
            <a:off x="403200" y="6411600"/>
            <a:ext cx="900000" cy="244800"/>
          </a:xfrm>
          <a:prstGeom prst="rect">
            <a:avLst/>
          </a:prstGeom>
        </p:spPr>
        <p:txBody>
          <a:bodyPr vert="horz" lIns="91440" tIns="45720" rIns="91440" bIns="45720" rtlCol="0" anchor="t" anchorCtr="0"/>
          <a:lstStyle>
            <a:lvl1pPr algn="l">
              <a:defRPr sz="1000" baseline="0">
                <a:solidFill>
                  <a:srgbClr val="727272"/>
                </a:solidFill>
                <a:latin typeface="Arial"/>
              </a:defRPr>
            </a:lvl1pPr>
          </a:lstStyle>
          <a:p>
            <a:fld id="{6AE3DFD1-5F91-4971-B853-E1F3C67BFDE5}" type="datetimeFigureOut">
              <a:rPr lang="en-GB" smtClean="0"/>
              <a:pPr/>
              <a:t>11/05/2016</a:t>
            </a:fld>
            <a:endParaRPr lang="en-GB"/>
          </a:p>
        </p:txBody>
      </p:sp>
      <p:sp>
        <p:nvSpPr>
          <p:cNvPr id="9" name="Footer Placeholder 4"/>
          <p:cNvSpPr>
            <a:spLocks noGrp="1"/>
          </p:cNvSpPr>
          <p:nvPr>
            <p:ph type="ftr" sz="quarter" idx="3"/>
          </p:nvPr>
        </p:nvSpPr>
        <p:spPr>
          <a:xfrm>
            <a:off x="1368000" y="6411600"/>
            <a:ext cx="4680000" cy="244800"/>
          </a:xfrm>
          <a:prstGeom prst="rect">
            <a:avLst/>
          </a:prstGeom>
        </p:spPr>
        <p:txBody>
          <a:bodyPr vert="horz" lIns="91440" tIns="45720" rIns="91440" bIns="45720" rtlCol="0" anchor="t" anchorCtr="0"/>
          <a:lstStyle>
            <a:lvl1pPr algn="l">
              <a:defRPr sz="1000" kern="1200" baseline="0">
                <a:solidFill>
                  <a:srgbClr val="727272"/>
                </a:solidFill>
                <a:latin typeface="Arial"/>
              </a:defRPr>
            </a:lvl1pPr>
          </a:lstStyle>
          <a:p>
            <a:endParaRPr lang="en-GB"/>
          </a:p>
        </p:txBody>
      </p:sp>
      <p:sp>
        <p:nvSpPr>
          <p:cNvPr id="10" name="Slide Number Placeholder 5"/>
          <p:cNvSpPr>
            <a:spLocks noGrp="1"/>
          </p:cNvSpPr>
          <p:nvPr>
            <p:ph type="sldNum" sz="quarter" idx="4"/>
          </p:nvPr>
        </p:nvSpPr>
        <p:spPr>
          <a:xfrm>
            <a:off x="8640000" y="6411600"/>
            <a:ext cx="342000" cy="244800"/>
          </a:xfrm>
          <a:prstGeom prst="rect">
            <a:avLst/>
          </a:prstGeom>
        </p:spPr>
        <p:txBody>
          <a:bodyPr vert="horz" wrap="none" lIns="91440" tIns="45720" rIns="91440" bIns="45720" rtlCol="0" anchor="t" anchorCtr="0"/>
          <a:lstStyle>
            <a:lvl1pPr algn="r">
              <a:defRPr sz="1000" baseline="0">
                <a:solidFill>
                  <a:schemeClr val="bg1"/>
                </a:solidFill>
                <a:latin typeface="Arial"/>
              </a:defRPr>
            </a:lvl1pPr>
          </a:lstStyle>
          <a:p>
            <a:fld id="{32ACCF59-FA54-4EA0-BE5E-32C15864412F}" type="slidenum">
              <a:rPr lang="en-GB" smtClean="0">
                <a:solidFill>
                  <a:prstClr val="white"/>
                </a:solidFill>
              </a:rPr>
              <a:pPr/>
              <a:t>‹#›</a:t>
            </a:fld>
            <a:endParaRPr lang="en-GB">
              <a:solidFill>
                <a:prstClr val="white"/>
              </a:solidFill>
            </a:endParaRPr>
          </a:p>
        </p:txBody>
      </p:sp>
      <p:sp>
        <p:nvSpPr>
          <p:cNvPr id="11" name="Title Placeholder 1"/>
          <p:cNvSpPr>
            <a:spLocks noGrp="1"/>
          </p:cNvSpPr>
          <p:nvPr>
            <p:ph type="title" hasCustomPrompt="1"/>
          </p:nvPr>
        </p:nvSpPr>
        <p:spPr>
          <a:xfrm>
            <a:off x="1080000" y="237600"/>
            <a:ext cx="7416000" cy="1022400"/>
          </a:xfrm>
          <a:prstGeom prst="rect">
            <a:avLst/>
          </a:prstGeom>
        </p:spPr>
        <p:txBody>
          <a:bodyPr vert="horz" lIns="91440" tIns="45720" rIns="91440" bIns="45720" rtlCol="0" anchor="ctr">
            <a:noAutofit/>
          </a:bodyPr>
          <a:lstStyle/>
          <a:p>
            <a:r>
              <a:rPr lang="fr-FR" dirty="0" smtClean="0"/>
              <a:t>Cliquez pour modifier le titre</a:t>
            </a:r>
            <a:br>
              <a:rPr lang="fr-FR" dirty="0" smtClean="0"/>
            </a:br>
            <a:r>
              <a:rPr lang="fr-FR" dirty="0" smtClean="0"/>
              <a:t>Le titre peut-être étendu sur deux lignes</a:t>
            </a:r>
            <a:endParaRPr lang="en-US" dirty="0"/>
          </a:p>
        </p:txBody>
      </p:sp>
    </p:spTree>
    <p:extLst>
      <p:ext uri="{BB962C8B-B14F-4D97-AF65-F5344CB8AC3E}">
        <p14:creationId xmlns:p14="http://schemas.microsoft.com/office/powerpoint/2010/main" val="2629594454"/>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En-tête de section">
    <p:bg>
      <p:bgPr>
        <a:solidFill>
          <a:schemeClr val="tx1"/>
        </a:solidFill>
        <a:effectLst/>
      </p:bgPr>
    </p:bg>
    <p:spTree>
      <p:nvGrpSpPr>
        <p:cNvPr id="1" name=""/>
        <p:cNvGrpSpPr/>
        <p:nvPr/>
      </p:nvGrpSpPr>
      <p:grpSpPr>
        <a:xfrm>
          <a:off x="0" y="0"/>
          <a:ext cx="0" cy="0"/>
          <a:chOff x="0" y="0"/>
          <a:chExt cx="0" cy="0"/>
        </a:xfrm>
      </p:grpSpPr>
      <p:pic>
        <p:nvPicPr>
          <p:cNvPr id="7" name="Image 6"/>
          <p:cNvPicPr>
            <a:picLocks noChangeAspect="1"/>
          </p:cNvPicPr>
          <p:nvPr/>
        </p:nvPicPr>
        <p:blipFill>
          <a:blip r:embed="rId2" cstate="print"/>
          <a:stretch>
            <a:fillRect/>
          </a:stretch>
        </p:blipFill>
        <p:spPr>
          <a:xfrm>
            <a:off x="8193600" y="5328000"/>
            <a:ext cx="950407" cy="1530000"/>
          </a:xfrm>
          <a:prstGeom prst="rect">
            <a:avLst/>
          </a:prstGeom>
        </p:spPr>
      </p:pic>
      <p:pic>
        <p:nvPicPr>
          <p:cNvPr id="8" name="Image 7"/>
          <p:cNvPicPr>
            <a:picLocks noChangeAspect="1"/>
          </p:cNvPicPr>
          <p:nvPr/>
        </p:nvPicPr>
        <p:blipFill>
          <a:blip r:embed="rId3" cstate="print"/>
          <a:stretch>
            <a:fillRect/>
          </a:stretch>
        </p:blipFill>
        <p:spPr>
          <a:xfrm>
            <a:off x="579600" y="468000"/>
            <a:ext cx="692308" cy="1440000"/>
          </a:xfrm>
          <a:prstGeom prst="rect">
            <a:avLst/>
          </a:prstGeom>
        </p:spPr>
      </p:pic>
      <p:sp>
        <p:nvSpPr>
          <p:cNvPr id="9" name="Title 1"/>
          <p:cNvSpPr>
            <a:spLocks noGrp="1"/>
          </p:cNvSpPr>
          <p:nvPr>
            <p:ph type="title" hasCustomPrompt="1"/>
          </p:nvPr>
        </p:nvSpPr>
        <p:spPr>
          <a:xfrm>
            <a:off x="1260000" y="2682992"/>
            <a:ext cx="6624000" cy="1531616"/>
          </a:xfrm>
        </p:spPr>
        <p:txBody>
          <a:bodyPr anchor="ctr" anchorCtr="0">
            <a:spAutoFit/>
          </a:bodyPr>
          <a:lstStyle>
            <a:lvl1pPr algn="ctr">
              <a:lnSpc>
                <a:spcPts val="3700"/>
              </a:lnSpc>
              <a:defRPr sz="3700" b="0" i="0" cap="all" baseline="0">
                <a:solidFill>
                  <a:schemeClr val="bg1"/>
                </a:solidFill>
              </a:defRPr>
            </a:lvl1pPr>
          </a:lstStyle>
          <a:p>
            <a:r>
              <a:rPr lang="fr-FR" dirty="0" smtClean="0"/>
              <a:t>Cliquez pour modifier</a:t>
            </a:r>
            <a:br>
              <a:rPr lang="fr-FR" dirty="0" smtClean="0"/>
            </a:br>
            <a:r>
              <a:rPr lang="fr-FR" dirty="0" smtClean="0"/>
              <a:t>le titre de l'en-tête de section</a:t>
            </a:r>
            <a:endParaRPr lang="en-US" dirty="0"/>
          </a:p>
        </p:txBody>
      </p:sp>
      <p:sp>
        <p:nvSpPr>
          <p:cNvPr id="10" name="Date Placeholder 3"/>
          <p:cNvSpPr>
            <a:spLocks noGrp="1"/>
          </p:cNvSpPr>
          <p:nvPr>
            <p:ph type="dt" sz="half" idx="2"/>
          </p:nvPr>
        </p:nvSpPr>
        <p:spPr>
          <a:xfrm>
            <a:off x="403200" y="6411600"/>
            <a:ext cx="900000" cy="244800"/>
          </a:xfrm>
          <a:prstGeom prst="rect">
            <a:avLst/>
          </a:prstGeom>
        </p:spPr>
        <p:txBody>
          <a:bodyPr vert="horz" lIns="91440" tIns="45720" rIns="91440" bIns="45720" rtlCol="0" anchor="t" anchorCtr="0"/>
          <a:lstStyle>
            <a:lvl1pPr algn="l">
              <a:defRPr sz="1000" baseline="0">
                <a:solidFill>
                  <a:schemeClr val="bg1"/>
                </a:solidFill>
                <a:latin typeface="Arial"/>
              </a:defRPr>
            </a:lvl1pPr>
          </a:lstStyle>
          <a:p>
            <a:fld id="{6AE3DFD1-5F91-4971-B853-E1F3C67BFDE5}" type="datetimeFigureOut">
              <a:rPr lang="en-GB" smtClean="0">
                <a:solidFill>
                  <a:prstClr val="white"/>
                </a:solidFill>
              </a:rPr>
              <a:pPr/>
              <a:t>11/05/2016</a:t>
            </a:fld>
            <a:endParaRPr lang="en-GB">
              <a:solidFill>
                <a:prstClr val="white"/>
              </a:solidFill>
            </a:endParaRPr>
          </a:p>
        </p:txBody>
      </p:sp>
      <p:sp>
        <p:nvSpPr>
          <p:cNvPr id="11" name="Footer Placeholder 4"/>
          <p:cNvSpPr>
            <a:spLocks noGrp="1"/>
          </p:cNvSpPr>
          <p:nvPr>
            <p:ph type="ftr" sz="quarter" idx="3"/>
          </p:nvPr>
        </p:nvSpPr>
        <p:spPr>
          <a:xfrm>
            <a:off x="1368000" y="6411600"/>
            <a:ext cx="4680000" cy="244800"/>
          </a:xfrm>
          <a:prstGeom prst="rect">
            <a:avLst/>
          </a:prstGeom>
        </p:spPr>
        <p:txBody>
          <a:bodyPr vert="horz" lIns="91440" tIns="45720" rIns="91440" bIns="45720" rtlCol="0" anchor="t" anchorCtr="0"/>
          <a:lstStyle>
            <a:lvl1pPr algn="l">
              <a:defRPr sz="1000" kern="1200" baseline="0">
                <a:solidFill>
                  <a:schemeClr val="bg1"/>
                </a:solidFill>
                <a:latin typeface="Arial"/>
              </a:defRPr>
            </a:lvl1pPr>
          </a:lstStyle>
          <a:p>
            <a:endParaRPr lang="en-GB">
              <a:solidFill>
                <a:prstClr val="white"/>
              </a:solidFill>
            </a:endParaRPr>
          </a:p>
        </p:txBody>
      </p:sp>
      <p:sp>
        <p:nvSpPr>
          <p:cNvPr id="12" name="Slide Number Placeholder 5"/>
          <p:cNvSpPr>
            <a:spLocks noGrp="1"/>
          </p:cNvSpPr>
          <p:nvPr>
            <p:ph type="sldNum" sz="quarter" idx="4"/>
          </p:nvPr>
        </p:nvSpPr>
        <p:spPr>
          <a:xfrm>
            <a:off x="8640000" y="6411600"/>
            <a:ext cx="342000" cy="244800"/>
          </a:xfrm>
          <a:prstGeom prst="rect">
            <a:avLst/>
          </a:prstGeom>
        </p:spPr>
        <p:txBody>
          <a:bodyPr vert="horz" wrap="none" lIns="91440" tIns="45720" rIns="91440" bIns="45720" rtlCol="0" anchor="t" anchorCtr="0"/>
          <a:lstStyle>
            <a:lvl1pPr algn="r">
              <a:defRPr sz="1000" baseline="0">
                <a:solidFill>
                  <a:schemeClr val="tx2"/>
                </a:solidFill>
                <a:latin typeface="Arial"/>
              </a:defRPr>
            </a:lvl1pPr>
          </a:lstStyle>
          <a:p>
            <a:fld id="{32ACCF59-FA54-4EA0-BE5E-32C15864412F}" type="slidenum">
              <a:rPr lang="en-GB" smtClean="0">
                <a:solidFill>
                  <a:srgbClr val="006299"/>
                </a:solidFill>
              </a:rPr>
              <a:pPr/>
              <a:t>‹#›</a:t>
            </a:fld>
            <a:endParaRPr lang="en-GB">
              <a:solidFill>
                <a:srgbClr val="006299"/>
              </a:solidFill>
            </a:endParaRPr>
          </a:p>
        </p:txBody>
      </p:sp>
    </p:spTree>
    <p:extLst>
      <p:ext uri="{BB962C8B-B14F-4D97-AF65-F5344CB8AC3E}">
        <p14:creationId xmlns:p14="http://schemas.microsoft.com/office/powerpoint/2010/main" val="37747068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TTILE AND CONTENT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326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b="1">
                <a:solidFill>
                  <a:schemeClr val="tx1">
                    <a:lumMod val="85000"/>
                    <a:lumOff val="15000"/>
                  </a:schemeClr>
                </a:soli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5"/>
          <p:cNvSpPr>
            <a:spLocks noGrp="1"/>
          </p:cNvSpPr>
          <p:nvPr>
            <p:ph type="sldNum" sz="quarter" idx="12"/>
          </p:nvPr>
        </p:nvSpPr>
        <p:spPr>
          <a:xfrm>
            <a:off x="-9872" y="6356350"/>
            <a:ext cx="549424" cy="365125"/>
          </a:xfrm>
        </p:spPr>
        <p:txBody>
          <a:bodyPr/>
          <a:lstStyle>
            <a:lvl1pPr>
              <a:defRPr sz="1400" b="1"/>
            </a:lvl1pPr>
          </a:lstStyle>
          <a:p>
            <a:fld id="{32ACCF59-FA54-4EA0-BE5E-32C15864412F}"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1581168618"/>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DEFCBB-7B34-4BE7-9896-9F78DD87209D}" type="datetimeFigureOut">
              <a:rPr lang="en-GB" smtClean="0"/>
              <a:pPr/>
              <a:t>11/05/2016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557DCDB-9C76-409C-9365-D55937F49A37}"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6191144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77F02B9-FE8F-4FB1-AA84-19FDE033093B}" type="datetimeFigureOut">
              <a:rPr lang="en-GB" smtClean="0"/>
              <a:pPr/>
              <a:t>11/05/2016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a:xfrm>
            <a:off x="4343400" y="1036021"/>
            <a:ext cx="457200" cy="441325"/>
          </a:xfrm>
        </p:spPr>
        <p:txBody>
          <a:bodyPr/>
          <a:lstStyle/>
          <a:p>
            <a:fld id="{C136A338-9DBE-4613-ABCF-22532FFAE3DF}"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1017688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0" y="1506584"/>
            <a:ext cx="9144000" cy="1172653"/>
          </a:xfrm>
        </p:spPr>
        <p:txBody>
          <a:bodyPr anchor="b">
            <a:normAutofit/>
          </a:bodyPr>
          <a:lstStyle>
            <a:lvl1pPr algn="ctr">
              <a:defRPr sz="4000">
                <a:solidFill>
                  <a:srgbClr val="0070C0"/>
                </a:solidFill>
                <a:latin typeface="Arial Black" panose="020B0A04020102020204" pitchFamily="34" charset="0"/>
              </a:defRPr>
            </a:lvl1pPr>
          </a:lstStyle>
          <a:p>
            <a:r>
              <a:rPr lang="en-US" dirty="0" smtClean="0"/>
              <a:t>Click to edit Master title style</a:t>
            </a:r>
            <a:endParaRPr lang="en-US" dirty="0"/>
          </a:p>
        </p:txBody>
      </p:sp>
      <p:sp>
        <p:nvSpPr>
          <p:cNvPr id="5" name="Footer Placeholder 4"/>
          <p:cNvSpPr>
            <a:spLocks noGrp="1"/>
          </p:cNvSpPr>
          <p:nvPr>
            <p:ph type="ftr" sz="quarter" idx="11"/>
          </p:nvPr>
        </p:nvSpPr>
        <p:spPr>
          <a:xfrm>
            <a:off x="3028950" y="6557450"/>
            <a:ext cx="3086100" cy="365125"/>
          </a:xfrm>
          <a:prstGeom prst="rect">
            <a:avLst/>
          </a:prstGeom>
        </p:spPr>
        <p:txBody>
          <a:bodyPr/>
          <a:lstStyle/>
          <a:p>
            <a:endParaRPr lang="en-US">
              <a:solidFill>
                <a:prstClr val="black"/>
              </a:solidFill>
              <a:latin typeface="Calibri"/>
            </a:endParaRPr>
          </a:p>
        </p:txBody>
      </p:sp>
      <p:sp>
        <p:nvSpPr>
          <p:cNvPr id="8" name="Rectangle 7"/>
          <p:cNvSpPr/>
          <p:nvPr userDrawn="1"/>
        </p:nvSpPr>
        <p:spPr>
          <a:xfrm>
            <a:off x="0" y="6465836"/>
            <a:ext cx="9144000" cy="50464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7026186" y="6518096"/>
            <a:ext cx="2057400" cy="365125"/>
          </a:xfrm>
          <a:prstGeom prst="rect">
            <a:avLst/>
          </a:prstGeom>
        </p:spPr>
        <p:txBody>
          <a:bodyPr/>
          <a:lstStyle>
            <a:lvl1pPr algn="r">
              <a:defRPr sz="1400" b="1">
                <a:solidFill>
                  <a:schemeClr val="bg1"/>
                </a:solidFill>
                <a:latin typeface="Arial" panose="020B0604020202020204" pitchFamily="34" charset="0"/>
                <a:cs typeface="Arial" panose="020B0604020202020204" pitchFamily="34" charset="0"/>
              </a:defRPr>
            </a:lvl1pPr>
          </a:lstStyle>
          <a:p>
            <a:fld id="{79E9BDE4-0FE9-45AC-9018-D06CCE4FC0B7}"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98809714"/>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_사용자 지정 레이아웃">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94226"/>
            <a:ext cx="9144000" cy="1156267"/>
          </a:xfrm>
          <a:prstGeom prst="rect">
            <a:avLst/>
          </a:prstGeom>
        </p:spPr>
      </p:pic>
      <p:sp>
        <p:nvSpPr>
          <p:cNvPr id="3" name="Rectangle 2"/>
          <p:cNvSpPr/>
          <p:nvPr userDrawn="1"/>
        </p:nvSpPr>
        <p:spPr>
          <a:xfrm>
            <a:off x="-108520" y="47112"/>
            <a:ext cx="9144000" cy="1250493"/>
          </a:xfrm>
          <a:prstGeom prst="rect">
            <a:avLst/>
          </a:pr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제목 31"/>
          <p:cNvSpPr>
            <a:spLocks noGrp="1"/>
          </p:cNvSpPr>
          <p:nvPr>
            <p:ph type="title"/>
          </p:nvPr>
        </p:nvSpPr>
        <p:spPr>
          <a:xfrm>
            <a:off x="827584" y="336180"/>
            <a:ext cx="6552728" cy="620688"/>
          </a:xfrm>
        </p:spPr>
        <p:txBody>
          <a:bodyPr>
            <a:noAutofit/>
          </a:bodyPr>
          <a:lstStyle>
            <a:lvl1pPr algn="l" latinLnBrk="0">
              <a:defRPr sz="2800" b="1">
                <a:solidFill>
                  <a:schemeClr val="bg2">
                    <a:lumMod val="10000"/>
                  </a:schemeClr>
                </a:solidFill>
              </a:defRPr>
            </a:lvl1pPr>
          </a:lstStyle>
          <a:p>
            <a:r>
              <a:rPr lang="ko-KR" altLang="en-US" dirty="0" smtClean="0"/>
              <a:t>마스터 제목 스타일 편집</a:t>
            </a:r>
            <a:endParaRPr lang="ko-KR" altLang="en-US" dirty="0"/>
          </a:p>
        </p:txBody>
      </p:sp>
      <p:sp>
        <p:nvSpPr>
          <p:cNvPr id="14" name="슬라이드 번호 개체 틀 29"/>
          <p:cNvSpPr>
            <a:spLocks noGrp="1"/>
          </p:cNvSpPr>
          <p:nvPr>
            <p:ph type="sldNum" sz="quarter" idx="18"/>
          </p:nvPr>
        </p:nvSpPr>
        <p:spPr>
          <a:xfrm>
            <a:off x="143000" y="489795"/>
            <a:ext cx="611560" cy="365125"/>
          </a:xfrm>
          <a:prstGeom prst="rect">
            <a:avLst/>
          </a:prstGeom>
        </p:spPr>
        <p:txBody>
          <a:bodyPr/>
          <a:lstStyle>
            <a:lvl1pPr>
              <a:defRPr b="1">
                <a:solidFill>
                  <a:srgbClr val="278D99"/>
                </a:solidFill>
                <a:latin typeface="Arial" pitchFamily="34" charset="0"/>
                <a:cs typeface="Arial" pitchFamily="34" charset="0"/>
              </a:defRPr>
            </a:lvl1pPr>
          </a:lstStyle>
          <a:p>
            <a:fld id="{B8364164-D7C2-4011-A351-B5EC1CE463BF}" type="slidenum">
              <a:rPr lang="ko-KR" altLang="en-US" smtClean="0"/>
              <a:pPr/>
              <a:t>‹#›</a:t>
            </a:fld>
            <a:endParaRPr lang="ko-KR" altLang="en-US" dirty="0"/>
          </a:p>
        </p:txBody>
      </p:sp>
    </p:spTree>
    <p:extLst>
      <p:ext uri="{BB962C8B-B14F-4D97-AF65-F5344CB8AC3E}">
        <p14:creationId xmlns:p14="http://schemas.microsoft.com/office/powerpoint/2010/main" val="71828462"/>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제목 슬라이드">
    <p:spTree>
      <p:nvGrpSpPr>
        <p:cNvPr id="1" name=""/>
        <p:cNvGrpSpPr/>
        <p:nvPr/>
      </p:nvGrpSpPr>
      <p:grpSpPr>
        <a:xfrm>
          <a:off x="0" y="0"/>
          <a:ext cx="0" cy="0"/>
          <a:chOff x="0" y="0"/>
          <a:chExt cx="0" cy="0"/>
        </a:xfrm>
      </p:grpSpPr>
      <p:pic>
        <p:nvPicPr>
          <p:cNvPr id="7" name="Picture 3" descr="C:\Users\hanskys\Desktop\EDU\pisa presentation\usb files\GettyImages_145629557.jpg"/>
          <p:cNvPicPr>
            <a:picLocks noChangeAspect="1" noChangeArrowheads="1"/>
          </p:cNvPicPr>
          <p:nvPr/>
        </p:nvPicPr>
        <p:blipFill>
          <a:blip r:embed="rId2" cstate="print"/>
          <a:srcRect b="9658"/>
          <a:stretch>
            <a:fillRect/>
          </a:stretch>
        </p:blipFill>
        <p:spPr bwMode="auto">
          <a:xfrm>
            <a:off x="3270470" y="4581128"/>
            <a:ext cx="3783670" cy="2276872"/>
          </a:xfrm>
          <a:prstGeom prst="rect">
            <a:avLst/>
          </a:prstGeom>
          <a:noFill/>
        </p:spPr>
      </p:pic>
      <p:sp>
        <p:nvSpPr>
          <p:cNvPr id="8" name="Rectangle 40"/>
          <p:cNvSpPr/>
          <p:nvPr/>
        </p:nvSpPr>
        <p:spPr>
          <a:xfrm rot="16200000">
            <a:off x="2519772" y="5481228"/>
            <a:ext cx="2232248" cy="576064"/>
          </a:xfrm>
          <a:prstGeom prst="rect">
            <a:avLst/>
          </a:prstGeom>
          <a:gradFill flip="none" rotWithShape="1">
            <a:gsLst>
              <a:gs pos="0">
                <a:srgbClr val="7F7F7F"/>
              </a:gs>
              <a:gs pos="58000">
                <a:srgbClr val="D25F26">
                  <a:alpha val="35000"/>
                </a:srgbClr>
              </a:gs>
              <a:gs pos="100000">
                <a:srgbClr val="278D99">
                  <a:tint val="23500"/>
                  <a:satMod val="160000"/>
                  <a:alpha val="0"/>
                </a:srgbClr>
              </a:gs>
            </a:gsLst>
            <a:lin ang="5400000" scaled="1"/>
            <a:tileRect/>
          </a:gradFill>
          <a:ln w="12700" cap="flat" cmpd="sng" algn="ctr">
            <a:noFill/>
            <a:prstDash val="solid"/>
            <a:miter lim="800000"/>
          </a:ln>
          <a:effectLst/>
        </p:spPr>
        <p:txBody>
          <a:bodyPr rtlCol="0" anchor="ctr"/>
          <a:lstStyle/>
          <a:p>
            <a:pPr algn="ctr">
              <a:defRPr/>
            </a:pPr>
            <a:endParaRPr lang="en-US" sz="1350" kern="0">
              <a:solidFill>
                <a:sysClr val="window" lastClr="FFFFFF"/>
              </a:solidFill>
              <a:latin typeface="Arial" pitchFamily="34" charset="0"/>
              <a:cs typeface="Arial" pitchFamily="34" charset="0"/>
            </a:endParaRPr>
          </a:p>
        </p:txBody>
      </p:sp>
      <p:sp>
        <p:nvSpPr>
          <p:cNvPr id="9" name="Rectangle 40"/>
          <p:cNvSpPr/>
          <p:nvPr/>
        </p:nvSpPr>
        <p:spPr>
          <a:xfrm rot="16200000">
            <a:off x="1619672" y="5157192"/>
            <a:ext cx="2232248" cy="1224136"/>
          </a:xfrm>
          <a:prstGeom prst="rect">
            <a:avLst/>
          </a:prstGeom>
          <a:solidFill>
            <a:srgbClr val="7F7C8F"/>
          </a:solidFill>
          <a:ln w="12700" cap="flat" cmpd="sng" algn="ctr">
            <a:noFill/>
            <a:prstDash val="solid"/>
            <a:miter lim="800000"/>
          </a:ln>
          <a:effectLst/>
        </p:spPr>
        <p:txBody>
          <a:bodyPr rtlCol="0" anchor="ctr"/>
          <a:lstStyle/>
          <a:p>
            <a:pPr algn="ctr">
              <a:defRPr/>
            </a:pPr>
            <a:endParaRPr lang="en-US" sz="1350" kern="0">
              <a:solidFill>
                <a:sysClr val="window" lastClr="FFFFFF"/>
              </a:solidFill>
              <a:latin typeface="Arial" pitchFamily="34" charset="0"/>
              <a:cs typeface="Arial" pitchFamily="34" charset="0"/>
            </a:endParaRPr>
          </a:p>
        </p:txBody>
      </p:sp>
      <p:pic>
        <p:nvPicPr>
          <p:cNvPr id="10" name="Picture 4" descr="C:\Users\hanskys\Desktop\EDU\pisa presentation\usb files\Reading_shutterstock_124410865_pisa.jpg"/>
          <p:cNvPicPr>
            <a:picLocks noChangeAspect="1" noChangeArrowheads="1"/>
          </p:cNvPicPr>
          <p:nvPr/>
        </p:nvPicPr>
        <p:blipFill>
          <a:blip r:embed="rId3" cstate="print"/>
          <a:srcRect b="17033"/>
          <a:stretch>
            <a:fillRect/>
          </a:stretch>
        </p:blipFill>
        <p:spPr bwMode="auto">
          <a:xfrm>
            <a:off x="4211805" y="2348880"/>
            <a:ext cx="4032617" cy="2232248"/>
          </a:xfrm>
          <a:prstGeom prst="rect">
            <a:avLst/>
          </a:prstGeom>
          <a:noFill/>
        </p:spPr>
      </p:pic>
      <p:sp>
        <p:nvSpPr>
          <p:cNvPr id="11" name="Rectangle 40"/>
          <p:cNvSpPr/>
          <p:nvPr/>
        </p:nvSpPr>
        <p:spPr>
          <a:xfrm rot="16200000">
            <a:off x="3959932" y="3176971"/>
            <a:ext cx="2232248" cy="576064"/>
          </a:xfrm>
          <a:prstGeom prst="rect">
            <a:avLst/>
          </a:prstGeom>
          <a:gradFill flip="none" rotWithShape="1">
            <a:gsLst>
              <a:gs pos="0">
                <a:srgbClr val="D25F26"/>
              </a:gs>
              <a:gs pos="58000">
                <a:srgbClr val="D25F26">
                  <a:alpha val="35000"/>
                </a:srgbClr>
              </a:gs>
              <a:gs pos="100000">
                <a:srgbClr val="278D99">
                  <a:tint val="23500"/>
                  <a:satMod val="160000"/>
                  <a:alpha val="0"/>
                </a:srgbClr>
              </a:gs>
            </a:gsLst>
            <a:lin ang="5400000" scaled="1"/>
            <a:tileRect/>
          </a:gradFill>
          <a:ln w="12700" cap="flat" cmpd="sng" algn="ctr">
            <a:noFill/>
            <a:prstDash val="solid"/>
            <a:miter lim="800000"/>
          </a:ln>
          <a:effectLst/>
        </p:spPr>
        <p:txBody>
          <a:bodyPr rtlCol="0" anchor="ctr"/>
          <a:lstStyle/>
          <a:p>
            <a:pPr algn="ctr">
              <a:defRPr/>
            </a:pPr>
            <a:endParaRPr lang="en-US" sz="1350" kern="0">
              <a:solidFill>
                <a:sysClr val="window" lastClr="FFFFFF"/>
              </a:solidFill>
              <a:latin typeface="Arial" pitchFamily="34" charset="0"/>
              <a:cs typeface="Arial" pitchFamily="34" charset="0"/>
            </a:endParaRPr>
          </a:p>
        </p:txBody>
      </p:sp>
      <p:sp>
        <p:nvSpPr>
          <p:cNvPr id="12" name="Rectangle 40"/>
          <p:cNvSpPr/>
          <p:nvPr/>
        </p:nvSpPr>
        <p:spPr>
          <a:xfrm rot="16200000">
            <a:off x="3059832" y="2852936"/>
            <a:ext cx="2232248" cy="1224136"/>
          </a:xfrm>
          <a:prstGeom prst="rect">
            <a:avLst/>
          </a:prstGeom>
          <a:solidFill>
            <a:srgbClr val="D25F26"/>
          </a:solidFill>
          <a:ln w="12700" cap="flat" cmpd="sng" algn="ctr">
            <a:noFill/>
            <a:prstDash val="solid"/>
            <a:miter lim="800000"/>
          </a:ln>
          <a:effectLst/>
        </p:spPr>
        <p:txBody>
          <a:bodyPr rtlCol="0" anchor="ctr"/>
          <a:lstStyle/>
          <a:p>
            <a:pPr algn="ctr">
              <a:defRPr/>
            </a:pPr>
            <a:endParaRPr lang="en-US" sz="1350" kern="0">
              <a:solidFill>
                <a:sysClr val="window" lastClr="FFFFFF"/>
              </a:solidFill>
              <a:latin typeface="Arial" pitchFamily="34" charset="0"/>
              <a:cs typeface="Arial" pitchFamily="34" charset="0"/>
            </a:endParaRPr>
          </a:p>
        </p:txBody>
      </p:sp>
      <p:pic>
        <p:nvPicPr>
          <p:cNvPr id="13" name="Picture 5" descr="C:\Users\hanskys\Desktop\EDU\pisa presentation\usb files\Science_42-20531161.jpg"/>
          <p:cNvPicPr>
            <a:picLocks noChangeAspect="1" noChangeArrowheads="1"/>
          </p:cNvPicPr>
          <p:nvPr/>
        </p:nvPicPr>
        <p:blipFill>
          <a:blip r:embed="rId4" cstate="print"/>
          <a:srcRect b="11745"/>
          <a:stretch>
            <a:fillRect/>
          </a:stretch>
        </p:blipFill>
        <p:spPr bwMode="auto">
          <a:xfrm flipH="1">
            <a:off x="6479704" y="4"/>
            <a:ext cx="2664296" cy="2351383"/>
          </a:xfrm>
          <a:prstGeom prst="rect">
            <a:avLst/>
          </a:prstGeom>
          <a:noFill/>
        </p:spPr>
      </p:pic>
      <p:sp>
        <p:nvSpPr>
          <p:cNvPr id="14" name="Rectangle 40"/>
          <p:cNvSpPr/>
          <p:nvPr/>
        </p:nvSpPr>
        <p:spPr>
          <a:xfrm rot="16200000">
            <a:off x="5845832" y="814400"/>
            <a:ext cx="2348880" cy="720080"/>
          </a:xfrm>
          <a:prstGeom prst="rect">
            <a:avLst/>
          </a:prstGeom>
          <a:gradFill flip="none" rotWithShape="1">
            <a:gsLst>
              <a:gs pos="0">
                <a:srgbClr val="C4B83E"/>
              </a:gs>
              <a:gs pos="58000">
                <a:srgbClr val="D25F26">
                  <a:alpha val="35000"/>
                </a:srgbClr>
              </a:gs>
              <a:gs pos="100000">
                <a:srgbClr val="278D99">
                  <a:tint val="23500"/>
                  <a:satMod val="160000"/>
                  <a:alpha val="0"/>
                </a:srgbClr>
              </a:gs>
            </a:gsLst>
            <a:lin ang="5400000" scaled="1"/>
            <a:tileRect/>
          </a:gradFill>
          <a:ln w="12700" cap="flat" cmpd="sng" algn="ctr">
            <a:noFill/>
            <a:prstDash val="solid"/>
            <a:miter lim="800000"/>
          </a:ln>
          <a:effectLst/>
        </p:spPr>
        <p:txBody>
          <a:bodyPr rtlCol="0" anchor="ctr"/>
          <a:lstStyle/>
          <a:p>
            <a:pPr algn="ctr">
              <a:defRPr/>
            </a:pPr>
            <a:endParaRPr lang="en-US" sz="1350" kern="0">
              <a:solidFill>
                <a:sysClr val="window" lastClr="FFFFFF"/>
              </a:solidFill>
              <a:latin typeface="Arial" pitchFamily="34" charset="0"/>
              <a:cs typeface="Arial" pitchFamily="34" charset="0"/>
            </a:endParaRPr>
          </a:p>
        </p:txBody>
      </p:sp>
      <p:sp>
        <p:nvSpPr>
          <p:cNvPr id="15" name="Rectangle 40"/>
          <p:cNvSpPr/>
          <p:nvPr/>
        </p:nvSpPr>
        <p:spPr>
          <a:xfrm rot="16200000">
            <a:off x="4765712" y="454360"/>
            <a:ext cx="2348880" cy="1440160"/>
          </a:xfrm>
          <a:prstGeom prst="rect">
            <a:avLst/>
          </a:prstGeom>
          <a:solidFill>
            <a:srgbClr val="C4B83E"/>
          </a:solidFill>
          <a:ln w="12700" cap="flat" cmpd="sng" algn="ctr">
            <a:noFill/>
            <a:prstDash val="solid"/>
            <a:miter lim="800000"/>
          </a:ln>
          <a:effectLst/>
        </p:spPr>
        <p:txBody>
          <a:bodyPr rtlCol="0" anchor="ctr"/>
          <a:lstStyle/>
          <a:p>
            <a:pPr algn="ctr">
              <a:defRPr/>
            </a:pPr>
            <a:endParaRPr lang="en-US" sz="1350" kern="0">
              <a:solidFill>
                <a:sysClr val="window" lastClr="FFFFFF"/>
              </a:solidFill>
              <a:latin typeface="Arial" pitchFamily="34" charset="0"/>
              <a:cs typeface="Arial" pitchFamily="34" charset="0"/>
            </a:endParaRPr>
          </a:p>
        </p:txBody>
      </p:sp>
      <p:sp>
        <p:nvSpPr>
          <p:cNvPr id="16" name="Rectangle 17"/>
          <p:cNvSpPr/>
          <p:nvPr/>
        </p:nvSpPr>
        <p:spPr>
          <a:xfrm rot="10800000">
            <a:off x="5" y="0"/>
            <a:ext cx="2444995" cy="6830616"/>
          </a:xfrm>
          <a:prstGeom prst="rect">
            <a:avLst/>
          </a:prstGeom>
          <a:solidFill>
            <a:sysClr val="window" lastClr="FFFFFF"/>
          </a:solidFill>
          <a:ln w="19050" cap="flat" cmpd="sng" algn="ctr">
            <a:noFill/>
            <a:prstDash val="solid"/>
          </a:ln>
          <a:effectLst/>
        </p:spPr>
        <p:txBody>
          <a:bodyPr rtlCol="0" anchor="ctr"/>
          <a:lstStyle/>
          <a:p>
            <a:pPr algn="ctr">
              <a:defRPr/>
            </a:pPr>
            <a:endParaRPr lang="en-US" sz="1350" kern="0">
              <a:solidFill>
                <a:prstClr val="white"/>
              </a:solidFill>
              <a:latin typeface="Arial" pitchFamily="34" charset="0"/>
              <a:cs typeface="Arial" pitchFamily="34" charset="0"/>
            </a:endParaRPr>
          </a:p>
        </p:txBody>
      </p:sp>
      <p:sp>
        <p:nvSpPr>
          <p:cNvPr id="17" name="Rectangle 20"/>
          <p:cNvSpPr/>
          <p:nvPr/>
        </p:nvSpPr>
        <p:spPr>
          <a:xfrm>
            <a:off x="2339752" y="0"/>
            <a:ext cx="844062" cy="914400"/>
          </a:xfrm>
          <a:prstGeom prst="rect">
            <a:avLst/>
          </a:prstGeom>
          <a:solidFill>
            <a:sysClr val="window" lastClr="FFFFFF"/>
          </a:solidFill>
          <a:ln w="19050" cap="flat" cmpd="sng" algn="ctr">
            <a:noFill/>
            <a:prstDash val="solid"/>
          </a:ln>
          <a:effectLst/>
        </p:spPr>
        <p:txBody>
          <a:bodyPr rtlCol="0" anchor="ctr"/>
          <a:lstStyle/>
          <a:p>
            <a:pPr algn="ctr">
              <a:defRPr/>
            </a:pPr>
            <a:endParaRPr lang="en-US" sz="1350" kern="0">
              <a:solidFill>
                <a:prstClr val="white"/>
              </a:solidFill>
              <a:latin typeface="Arial" pitchFamily="34" charset="0"/>
              <a:cs typeface="Arial" pitchFamily="34" charset="0"/>
            </a:endParaRPr>
          </a:p>
        </p:txBody>
      </p:sp>
      <p:sp>
        <p:nvSpPr>
          <p:cNvPr id="18" name="Rectangle 26"/>
          <p:cNvSpPr/>
          <p:nvPr/>
        </p:nvSpPr>
        <p:spPr>
          <a:xfrm>
            <a:off x="317989" y="1988840"/>
            <a:ext cx="4586356" cy="2239074"/>
          </a:xfrm>
          <a:prstGeom prst="rect">
            <a:avLst/>
          </a:prstGeom>
        </p:spPr>
        <p:txBody>
          <a:bodyPr wrap="square">
            <a:spAutoFit/>
          </a:bodyPr>
          <a:lstStyle/>
          <a:p>
            <a:pPr>
              <a:defRPr/>
            </a:pPr>
            <a:r>
              <a:rPr lang="en-US" sz="2700" b="1" kern="0" dirty="0" smtClean="0">
                <a:solidFill>
                  <a:srgbClr val="0070C0"/>
                </a:solidFill>
                <a:latin typeface="Arial" pitchFamily="34" charset="0"/>
                <a:cs typeface="Arial" pitchFamily="34" charset="0"/>
              </a:rPr>
              <a:t>OECD EMPLOYER BRAND</a:t>
            </a:r>
            <a:endParaRPr lang="en-US" sz="2700" i="1" kern="0" dirty="0" smtClean="0">
              <a:solidFill>
                <a:srgbClr val="00B0F0"/>
              </a:solidFill>
              <a:latin typeface="Arial" pitchFamily="34" charset="0"/>
              <a:cs typeface="Arial" pitchFamily="34" charset="0"/>
            </a:endParaRPr>
          </a:p>
          <a:p>
            <a:pPr>
              <a:lnSpc>
                <a:spcPct val="150000"/>
              </a:lnSpc>
              <a:defRPr/>
            </a:pPr>
            <a:r>
              <a:rPr lang="en-US" sz="2100" i="1" kern="0" dirty="0" smtClean="0">
                <a:solidFill>
                  <a:srgbClr val="00B0F0"/>
                </a:solidFill>
                <a:latin typeface="Arial" pitchFamily="34" charset="0"/>
                <a:cs typeface="Arial" pitchFamily="34" charset="0"/>
              </a:rPr>
              <a:t>Playbook</a:t>
            </a:r>
            <a:r>
              <a:rPr lang="en-US" sz="2700" kern="0" dirty="0" smtClean="0">
                <a:solidFill>
                  <a:sysClr val="windowText" lastClr="000000"/>
                </a:solidFill>
                <a:latin typeface="Arial" pitchFamily="34" charset="0"/>
                <a:cs typeface="Arial" pitchFamily="34" charset="0"/>
              </a:rPr>
              <a:t/>
            </a:r>
            <a:br>
              <a:rPr lang="en-US" sz="2700" kern="0" dirty="0" smtClean="0">
                <a:solidFill>
                  <a:sysClr val="windowText" lastClr="000000"/>
                </a:solidFill>
                <a:latin typeface="Arial" pitchFamily="34" charset="0"/>
                <a:cs typeface="Arial" pitchFamily="34" charset="0"/>
              </a:rPr>
            </a:br>
            <a:r>
              <a:rPr lang="en-US" sz="2700" kern="0" dirty="0" smtClean="0">
                <a:solidFill>
                  <a:sysClr val="windowText" lastClr="000000"/>
                </a:solidFill>
                <a:latin typeface="Arial" pitchFamily="34" charset="0"/>
                <a:cs typeface="Arial" pitchFamily="34" charset="0"/>
              </a:rPr>
              <a:t/>
            </a:r>
            <a:br>
              <a:rPr lang="en-US" sz="2700" kern="0" dirty="0" smtClean="0">
                <a:solidFill>
                  <a:sysClr val="windowText" lastClr="000000"/>
                </a:solidFill>
                <a:latin typeface="Arial" pitchFamily="34" charset="0"/>
                <a:cs typeface="Arial" pitchFamily="34" charset="0"/>
              </a:rPr>
            </a:br>
            <a:endParaRPr lang="en-US" sz="2700" kern="0" dirty="0">
              <a:solidFill>
                <a:sysClr val="windowText" lastClr="000000"/>
              </a:solidFill>
              <a:latin typeface="Arial" pitchFamily="34" charset="0"/>
              <a:cs typeface="Arial" pitchFamily="34" charset="0"/>
            </a:endParaRPr>
          </a:p>
        </p:txBody>
      </p:sp>
      <p:sp>
        <p:nvSpPr>
          <p:cNvPr id="19" name="직각 삼각형 18"/>
          <p:cNvSpPr/>
          <p:nvPr/>
        </p:nvSpPr>
        <p:spPr>
          <a:xfrm rot="5400000">
            <a:off x="-2046361" y="2046364"/>
            <a:ext cx="10824961" cy="6732239"/>
          </a:xfrm>
          <a:prstGeom prst="rtTriangle">
            <a:avLst/>
          </a:prstGeom>
          <a:solidFill>
            <a:srgbClr val="278D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sz="1350">
              <a:solidFill>
                <a:prstClr val="white"/>
              </a:solidFill>
              <a:latin typeface="Arial" pitchFamily="34" charset="0"/>
              <a:cs typeface="Arial" pitchFamily="34" charset="0"/>
            </a:endParaRPr>
          </a:p>
        </p:txBody>
      </p:sp>
      <p:grpSp>
        <p:nvGrpSpPr>
          <p:cNvPr id="2" name="Group 4"/>
          <p:cNvGrpSpPr>
            <a:grpSpLocks noChangeAspect="1"/>
          </p:cNvGrpSpPr>
          <p:nvPr/>
        </p:nvGrpSpPr>
        <p:grpSpPr bwMode="auto">
          <a:xfrm>
            <a:off x="4500005" y="3518785"/>
            <a:ext cx="3240361" cy="1062353"/>
            <a:chOff x="265" y="1303"/>
            <a:chExt cx="5228" cy="1714"/>
          </a:xfrm>
          <a:solidFill>
            <a:srgbClr val="FFFFFF">
              <a:alpha val="50196"/>
            </a:srgbClr>
          </a:solidFill>
        </p:grpSpPr>
        <p:sp>
          <p:nvSpPr>
            <p:cNvPr id="22" name="Freeform 5"/>
            <p:cNvSpPr>
              <a:spLocks noEditPoints="1"/>
            </p:cNvSpPr>
            <p:nvPr/>
          </p:nvSpPr>
          <p:spPr bwMode="auto">
            <a:xfrm>
              <a:off x="265" y="1341"/>
              <a:ext cx="1263" cy="1643"/>
            </a:xfrm>
            <a:custGeom>
              <a:avLst/>
              <a:gdLst>
                <a:gd name="T0" fmla="*/ 534 w 534"/>
                <a:gd name="T1" fmla="*/ 171 h 693"/>
                <a:gd name="T2" fmla="*/ 513 w 534"/>
                <a:gd name="T3" fmla="*/ 267 h 693"/>
                <a:gd name="T4" fmla="*/ 454 w 534"/>
                <a:gd name="T5" fmla="*/ 336 h 693"/>
                <a:gd name="T6" fmla="*/ 372 w 534"/>
                <a:gd name="T7" fmla="*/ 376 h 693"/>
                <a:gd name="T8" fmla="*/ 278 w 534"/>
                <a:gd name="T9" fmla="*/ 389 h 693"/>
                <a:gd name="T10" fmla="*/ 200 w 534"/>
                <a:gd name="T11" fmla="*/ 389 h 693"/>
                <a:gd name="T12" fmla="*/ 200 w 534"/>
                <a:gd name="T13" fmla="*/ 598 h 693"/>
                <a:gd name="T14" fmla="*/ 206 w 534"/>
                <a:gd name="T15" fmla="*/ 628 h 693"/>
                <a:gd name="T16" fmla="*/ 229 w 534"/>
                <a:gd name="T17" fmla="*/ 648 h 693"/>
                <a:gd name="T18" fmla="*/ 260 w 534"/>
                <a:gd name="T19" fmla="*/ 655 h 693"/>
                <a:gd name="T20" fmla="*/ 301 w 534"/>
                <a:gd name="T21" fmla="*/ 658 h 693"/>
                <a:gd name="T22" fmla="*/ 301 w 534"/>
                <a:gd name="T23" fmla="*/ 693 h 693"/>
                <a:gd name="T24" fmla="*/ 4 w 534"/>
                <a:gd name="T25" fmla="*/ 693 h 693"/>
                <a:gd name="T26" fmla="*/ 4 w 534"/>
                <a:gd name="T27" fmla="*/ 658 h 693"/>
                <a:gd name="T28" fmla="*/ 37 w 534"/>
                <a:gd name="T29" fmla="*/ 655 h 693"/>
                <a:gd name="T30" fmla="*/ 68 w 534"/>
                <a:gd name="T31" fmla="*/ 648 h 693"/>
                <a:gd name="T32" fmla="*/ 90 w 534"/>
                <a:gd name="T33" fmla="*/ 630 h 693"/>
                <a:gd name="T34" fmla="*/ 96 w 534"/>
                <a:gd name="T35" fmla="*/ 598 h 693"/>
                <a:gd name="T36" fmla="*/ 96 w 534"/>
                <a:gd name="T37" fmla="*/ 98 h 693"/>
                <a:gd name="T38" fmla="*/ 91 w 534"/>
                <a:gd name="T39" fmla="*/ 68 h 693"/>
                <a:gd name="T40" fmla="*/ 68 w 534"/>
                <a:gd name="T41" fmla="*/ 47 h 693"/>
                <a:gd name="T42" fmla="*/ 32 w 534"/>
                <a:gd name="T43" fmla="*/ 38 h 693"/>
                <a:gd name="T44" fmla="*/ 0 w 534"/>
                <a:gd name="T45" fmla="*/ 35 h 693"/>
                <a:gd name="T46" fmla="*/ 0 w 534"/>
                <a:gd name="T47" fmla="*/ 0 h 693"/>
                <a:gd name="T48" fmla="*/ 317 w 534"/>
                <a:gd name="T49" fmla="*/ 0 h 693"/>
                <a:gd name="T50" fmla="*/ 474 w 534"/>
                <a:gd name="T51" fmla="*/ 46 h 693"/>
                <a:gd name="T52" fmla="*/ 534 w 534"/>
                <a:gd name="T53" fmla="*/ 171 h 693"/>
                <a:gd name="T54" fmla="*/ 385 w 534"/>
                <a:gd name="T55" fmla="*/ 289 h 693"/>
                <a:gd name="T56" fmla="*/ 407 w 534"/>
                <a:gd name="T57" fmla="*/ 240 h 693"/>
                <a:gd name="T58" fmla="*/ 413 w 534"/>
                <a:gd name="T59" fmla="*/ 195 h 693"/>
                <a:gd name="T60" fmla="*/ 406 w 534"/>
                <a:gd name="T61" fmla="*/ 139 h 693"/>
                <a:gd name="T62" fmla="*/ 383 w 534"/>
                <a:gd name="T63" fmla="*/ 88 h 693"/>
                <a:gd name="T64" fmla="*/ 338 w 534"/>
                <a:gd name="T65" fmla="*/ 53 h 693"/>
                <a:gd name="T66" fmla="*/ 269 w 534"/>
                <a:gd name="T67" fmla="*/ 40 h 693"/>
                <a:gd name="T68" fmla="*/ 200 w 534"/>
                <a:gd name="T69" fmla="*/ 40 h 693"/>
                <a:gd name="T70" fmla="*/ 200 w 534"/>
                <a:gd name="T71" fmla="*/ 346 h 693"/>
                <a:gd name="T72" fmla="*/ 250 w 534"/>
                <a:gd name="T73" fmla="*/ 346 h 693"/>
                <a:gd name="T74" fmla="*/ 336 w 534"/>
                <a:gd name="T75" fmla="*/ 330 h 693"/>
                <a:gd name="T76" fmla="*/ 385 w 534"/>
                <a:gd name="T77" fmla="*/ 289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34" h="693">
                  <a:moveTo>
                    <a:pt x="534" y="171"/>
                  </a:moveTo>
                  <a:cubicBezTo>
                    <a:pt x="534" y="207"/>
                    <a:pt x="527" y="239"/>
                    <a:pt x="513" y="267"/>
                  </a:cubicBezTo>
                  <a:cubicBezTo>
                    <a:pt x="498" y="295"/>
                    <a:pt x="479" y="318"/>
                    <a:pt x="454" y="336"/>
                  </a:cubicBezTo>
                  <a:cubicBezTo>
                    <a:pt x="429" y="354"/>
                    <a:pt x="402" y="367"/>
                    <a:pt x="372" y="376"/>
                  </a:cubicBezTo>
                  <a:cubicBezTo>
                    <a:pt x="343" y="384"/>
                    <a:pt x="311" y="389"/>
                    <a:pt x="278" y="389"/>
                  </a:cubicBezTo>
                  <a:cubicBezTo>
                    <a:pt x="200" y="389"/>
                    <a:pt x="200" y="389"/>
                    <a:pt x="200" y="389"/>
                  </a:cubicBezTo>
                  <a:cubicBezTo>
                    <a:pt x="200" y="598"/>
                    <a:pt x="200" y="598"/>
                    <a:pt x="200" y="598"/>
                  </a:cubicBezTo>
                  <a:cubicBezTo>
                    <a:pt x="200" y="610"/>
                    <a:pt x="202" y="620"/>
                    <a:pt x="206" y="628"/>
                  </a:cubicBezTo>
                  <a:cubicBezTo>
                    <a:pt x="210" y="637"/>
                    <a:pt x="217" y="644"/>
                    <a:pt x="229" y="648"/>
                  </a:cubicBezTo>
                  <a:cubicBezTo>
                    <a:pt x="235" y="651"/>
                    <a:pt x="245" y="653"/>
                    <a:pt x="260" y="655"/>
                  </a:cubicBezTo>
                  <a:cubicBezTo>
                    <a:pt x="275" y="657"/>
                    <a:pt x="289" y="658"/>
                    <a:pt x="301" y="658"/>
                  </a:cubicBezTo>
                  <a:cubicBezTo>
                    <a:pt x="301" y="693"/>
                    <a:pt x="301" y="693"/>
                    <a:pt x="301" y="693"/>
                  </a:cubicBezTo>
                  <a:cubicBezTo>
                    <a:pt x="4" y="693"/>
                    <a:pt x="4" y="693"/>
                    <a:pt x="4" y="693"/>
                  </a:cubicBezTo>
                  <a:cubicBezTo>
                    <a:pt x="4" y="658"/>
                    <a:pt x="4" y="658"/>
                    <a:pt x="4" y="658"/>
                  </a:cubicBezTo>
                  <a:cubicBezTo>
                    <a:pt x="11" y="657"/>
                    <a:pt x="23" y="656"/>
                    <a:pt x="37" y="655"/>
                  </a:cubicBezTo>
                  <a:cubicBezTo>
                    <a:pt x="52" y="653"/>
                    <a:pt x="63" y="651"/>
                    <a:pt x="68" y="648"/>
                  </a:cubicBezTo>
                  <a:cubicBezTo>
                    <a:pt x="78" y="644"/>
                    <a:pt x="85" y="638"/>
                    <a:pt x="90" y="630"/>
                  </a:cubicBezTo>
                  <a:cubicBezTo>
                    <a:pt x="94" y="622"/>
                    <a:pt x="96" y="611"/>
                    <a:pt x="96" y="598"/>
                  </a:cubicBezTo>
                  <a:cubicBezTo>
                    <a:pt x="96" y="98"/>
                    <a:pt x="96" y="98"/>
                    <a:pt x="96" y="98"/>
                  </a:cubicBezTo>
                  <a:cubicBezTo>
                    <a:pt x="96" y="87"/>
                    <a:pt x="95" y="77"/>
                    <a:pt x="91" y="68"/>
                  </a:cubicBezTo>
                  <a:cubicBezTo>
                    <a:pt x="88" y="59"/>
                    <a:pt x="81" y="52"/>
                    <a:pt x="68" y="47"/>
                  </a:cubicBezTo>
                  <a:cubicBezTo>
                    <a:pt x="56" y="43"/>
                    <a:pt x="44" y="40"/>
                    <a:pt x="32" y="38"/>
                  </a:cubicBezTo>
                  <a:cubicBezTo>
                    <a:pt x="19" y="36"/>
                    <a:pt x="9" y="35"/>
                    <a:pt x="0" y="35"/>
                  </a:cubicBezTo>
                  <a:cubicBezTo>
                    <a:pt x="0" y="0"/>
                    <a:pt x="0" y="0"/>
                    <a:pt x="0" y="0"/>
                  </a:cubicBezTo>
                  <a:cubicBezTo>
                    <a:pt x="317" y="0"/>
                    <a:pt x="317" y="0"/>
                    <a:pt x="317" y="0"/>
                  </a:cubicBezTo>
                  <a:cubicBezTo>
                    <a:pt x="381" y="0"/>
                    <a:pt x="433" y="15"/>
                    <a:pt x="474" y="46"/>
                  </a:cubicBezTo>
                  <a:cubicBezTo>
                    <a:pt x="514" y="78"/>
                    <a:pt x="534" y="119"/>
                    <a:pt x="534" y="171"/>
                  </a:cubicBezTo>
                  <a:close/>
                  <a:moveTo>
                    <a:pt x="385" y="289"/>
                  </a:moveTo>
                  <a:cubicBezTo>
                    <a:pt x="396" y="273"/>
                    <a:pt x="404" y="257"/>
                    <a:pt x="407" y="240"/>
                  </a:cubicBezTo>
                  <a:cubicBezTo>
                    <a:pt x="411" y="224"/>
                    <a:pt x="413" y="208"/>
                    <a:pt x="413" y="195"/>
                  </a:cubicBezTo>
                  <a:cubicBezTo>
                    <a:pt x="413" y="177"/>
                    <a:pt x="411" y="158"/>
                    <a:pt x="406" y="139"/>
                  </a:cubicBezTo>
                  <a:cubicBezTo>
                    <a:pt x="402" y="119"/>
                    <a:pt x="394" y="103"/>
                    <a:pt x="383" y="88"/>
                  </a:cubicBezTo>
                  <a:cubicBezTo>
                    <a:pt x="372" y="73"/>
                    <a:pt x="357" y="61"/>
                    <a:pt x="338" y="53"/>
                  </a:cubicBezTo>
                  <a:cubicBezTo>
                    <a:pt x="320" y="44"/>
                    <a:pt x="297" y="40"/>
                    <a:pt x="269" y="40"/>
                  </a:cubicBezTo>
                  <a:cubicBezTo>
                    <a:pt x="200" y="40"/>
                    <a:pt x="200" y="40"/>
                    <a:pt x="200" y="40"/>
                  </a:cubicBezTo>
                  <a:cubicBezTo>
                    <a:pt x="200" y="346"/>
                    <a:pt x="200" y="346"/>
                    <a:pt x="200" y="346"/>
                  </a:cubicBezTo>
                  <a:cubicBezTo>
                    <a:pt x="250" y="346"/>
                    <a:pt x="250" y="346"/>
                    <a:pt x="250" y="346"/>
                  </a:cubicBezTo>
                  <a:cubicBezTo>
                    <a:pt x="285" y="346"/>
                    <a:pt x="314" y="341"/>
                    <a:pt x="336" y="330"/>
                  </a:cubicBezTo>
                  <a:cubicBezTo>
                    <a:pt x="358" y="319"/>
                    <a:pt x="374" y="305"/>
                    <a:pt x="385" y="2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1"/>
              <a:endParaRPr lang="en-US" sz="1350">
                <a:solidFill>
                  <a:prstClr val="black"/>
                </a:solidFill>
                <a:latin typeface="Arial" pitchFamily="34" charset="0"/>
                <a:cs typeface="Arial" pitchFamily="34" charset="0"/>
              </a:endParaRPr>
            </a:p>
          </p:txBody>
        </p:sp>
        <p:sp>
          <p:nvSpPr>
            <p:cNvPr id="23" name="Freeform 6"/>
            <p:cNvSpPr>
              <a:spLocks/>
            </p:cNvSpPr>
            <p:nvPr/>
          </p:nvSpPr>
          <p:spPr bwMode="auto">
            <a:xfrm>
              <a:off x="1694" y="1341"/>
              <a:ext cx="738" cy="1643"/>
            </a:xfrm>
            <a:custGeom>
              <a:avLst/>
              <a:gdLst>
                <a:gd name="T0" fmla="*/ 312 w 312"/>
                <a:gd name="T1" fmla="*/ 693 h 693"/>
                <a:gd name="T2" fmla="*/ 0 w 312"/>
                <a:gd name="T3" fmla="*/ 693 h 693"/>
                <a:gd name="T4" fmla="*/ 0 w 312"/>
                <a:gd name="T5" fmla="*/ 658 h 693"/>
                <a:gd name="T6" fmla="*/ 38 w 312"/>
                <a:gd name="T7" fmla="*/ 655 h 693"/>
                <a:gd name="T8" fmla="*/ 73 w 312"/>
                <a:gd name="T9" fmla="*/ 649 h 693"/>
                <a:gd name="T10" fmla="*/ 97 w 312"/>
                <a:gd name="T11" fmla="*/ 632 h 693"/>
                <a:gd name="T12" fmla="*/ 104 w 312"/>
                <a:gd name="T13" fmla="*/ 601 h 693"/>
                <a:gd name="T14" fmla="*/ 104 w 312"/>
                <a:gd name="T15" fmla="*/ 99 h 693"/>
                <a:gd name="T16" fmla="*/ 99 w 312"/>
                <a:gd name="T17" fmla="*/ 71 h 693"/>
                <a:gd name="T18" fmla="*/ 73 w 312"/>
                <a:gd name="T19" fmla="*/ 52 h 693"/>
                <a:gd name="T20" fmla="*/ 36 w 312"/>
                <a:gd name="T21" fmla="*/ 41 h 693"/>
                <a:gd name="T22" fmla="*/ 0 w 312"/>
                <a:gd name="T23" fmla="*/ 35 h 693"/>
                <a:gd name="T24" fmla="*/ 0 w 312"/>
                <a:gd name="T25" fmla="*/ 0 h 693"/>
                <a:gd name="T26" fmla="*/ 312 w 312"/>
                <a:gd name="T27" fmla="*/ 0 h 693"/>
                <a:gd name="T28" fmla="*/ 312 w 312"/>
                <a:gd name="T29" fmla="*/ 35 h 693"/>
                <a:gd name="T30" fmla="*/ 276 w 312"/>
                <a:gd name="T31" fmla="*/ 38 h 693"/>
                <a:gd name="T32" fmla="*/ 239 w 312"/>
                <a:gd name="T33" fmla="*/ 46 h 693"/>
                <a:gd name="T34" fmla="*/ 214 w 312"/>
                <a:gd name="T35" fmla="*/ 65 h 693"/>
                <a:gd name="T36" fmla="*/ 208 w 312"/>
                <a:gd name="T37" fmla="*/ 95 h 693"/>
                <a:gd name="T38" fmla="*/ 208 w 312"/>
                <a:gd name="T39" fmla="*/ 596 h 693"/>
                <a:gd name="T40" fmla="*/ 215 w 312"/>
                <a:gd name="T41" fmla="*/ 625 h 693"/>
                <a:gd name="T42" fmla="*/ 239 w 312"/>
                <a:gd name="T43" fmla="*/ 644 h 693"/>
                <a:gd name="T44" fmla="*/ 273 w 312"/>
                <a:gd name="T45" fmla="*/ 653 h 693"/>
                <a:gd name="T46" fmla="*/ 312 w 312"/>
                <a:gd name="T47" fmla="*/ 658 h 693"/>
                <a:gd name="T48" fmla="*/ 312 w 312"/>
                <a:gd name="T49" fmla="*/ 693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2" h="693">
                  <a:moveTo>
                    <a:pt x="312" y="693"/>
                  </a:moveTo>
                  <a:cubicBezTo>
                    <a:pt x="0" y="693"/>
                    <a:pt x="0" y="693"/>
                    <a:pt x="0" y="693"/>
                  </a:cubicBezTo>
                  <a:cubicBezTo>
                    <a:pt x="0" y="658"/>
                    <a:pt x="0" y="658"/>
                    <a:pt x="0" y="658"/>
                  </a:cubicBezTo>
                  <a:cubicBezTo>
                    <a:pt x="9" y="657"/>
                    <a:pt x="22" y="656"/>
                    <a:pt x="38" y="655"/>
                  </a:cubicBezTo>
                  <a:cubicBezTo>
                    <a:pt x="55" y="654"/>
                    <a:pt x="67" y="652"/>
                    <a:pt x="73" y="649"/>
                  </a:cubicBezTo>
                  <a:cubicBezTo>
                    <a:pt x="84" y="645"/>
                    <a:pt x="92" y="639"/>
                    <a:pt x="97" y="632"/>
                  </a:cubicBezTo>
                  <a:cubicBezTo>
                    <a:pt x="102" y="625"/>
                    <a:pt x="104" y="614"/>
                    <a:pt x="104" y="601"/>
                  </a:cubicBezTo>
                  <a:cubicBezTo>
                    <a:pt x="104" y="99"/>
                    <a:pt x="104" y="99"/>
                    <a:pt x="104" y="99"/>
                  </a:cubicBezTo>
                  <a:cubicBezTo>
                    <a:pt x="104" y="88"/>
                    <a:pt x="102" y="79"/>
                    <a:pt x="99" y="71"/>
                  </a:cubicBezTo>
                  <a:cubicBezTo>
                    <a:pt x="95" y="63"/>
                    <a:pt x="87" y="57"/>
                    <a:pt x="73" y="52"/>
                  </a:cubicBezTo>
                  <a:cubicBezTo>
                    <a:pt x="64" y="48"/>
                    <a:pt x="51" y="44"/>
                    <a:pt x="36" y="41"/>
                  </a:cubicBezTo>
                  <a:cubicBezTo>
                    <a:pt x="22" y="37"/>
                    <a:pt x="10" y="35"/>
                    <a:pt x="0" y="35"/>
                  </a:cubicBezTo>
                  <a:cubicBezTo>
                    <a:pt x="0" y="0"/>
                    <a:pt x="0" y="0"/>
                    <a:pt x="0" y="0"/>
                  </a:cubicBezTo>
                  <a:cubicBezTo>
                    <a:pt x="312" y="0"/>
                    <a:pt x="312" y="0"/>
                    <a:pt x="312" y="0"/>
                  </a:cubicBezTo>
                  <a:cubicBezTo>
                    <a:pt x="312" y="35"/>
                    <a:pt x="312" y="35"/>
                    <a:pt x="312" y="35"/>
                  </a:cubicBezTo>
                  <a:cubicBezTo>
                    <a:pt x="302" y="35"/>
                    <a:pt x="290" y="36"/>
                    <a:pt x="276" y="38"/>
                  </a:cubicBezTo>
                  <a:cubicBezTo>
                    <a:pt x="262" y="40"/>
                    <a:pt x="250" y="43"/>
                    <a:pt x="239" y="46"/>
                  </a:cubicBezTo>
                  <a:cubicBezTo>
                    <a:pt x="227" y="50"/>
                    <a:pt x="219" y="56"/>
                    <a:pt x="214" y="65"/>
                  </a:cubicBezTo>
                  <a:cubicBezTo>
                    <a:pt x="210" y="74"/>
                    <a:pt x="208" y="84"/>
                    <a:pt x="208" y="95"/>
                  </a:cubicBezTo>
                  <a:cubicBezTo>
                    <a:pt x="208" y="596"/>
                    <a:pt x="208" y="596"/>
                    <a:pt x="208" y="596"/>
                  </a:cubicBezTo>
                  <a:cubicBezTo>
                    <a:pt x="208" y="607"/>
                    <a:pt x="210" y="616"/>
                    <a:pt x="215" y="625"/>
                  </a:cubicBezTo>
                  <a:cubicBezTo>
                    <a:pt x="220" y="633"/>
                    <a:pt x="228" y="639"/>
                    <a:pt x="239" y="644"/>
                  </a:cubicBezTo>
                  <a:cubicBezTo>
                    <a:pt x="246" y="647"/>
                    <a:pt x="257" y="650"/>
                    <a:pt x="273" y="653"/>
                  </a:cubicBezTo>
                  <a:cubicBezTo>
                    <a:pt x="288" y="656"/>
                    <a:pt x="301" y="658"/>
                    <a:pt x="312" y="658"/>
                  </a:cubicBezTo>
                  <a:lnTo>
                    <a:pt x="312" y="6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1"/>
              <a:endParaRPr lang="en-US" sz="1350">
                <a:solidFill>
                  <a:prstClr val="black"/>
                </a:solidFill>
                <a:latin typeface="Arial" pitchFamily="34" charset="0"/>
                <a:cs typeface="Arial" pitchFamily="34" charset="0"/>
              </a:endParaRPr>
            </a:p>
          </p:txBody>
        </p:sp>
        <p:sp>
          <p:nvSpPr>
            <p:cNvPr id="24" name="Freeform 7"/>
            <p:cNvSpPr>
              <a:spLocks/>
            </p:cNvSpPr>
            <p:nvPr/>
          </p:nvSpPr>
          <p:spPr bwMode="auto">
            <a:xfrm>
              <a:off x="2633" y="1303"/>
              <a:ext cx="1126" cy="1714"/>
            </a:xfrm>
            <a:custGeom>
              <a:avLst/>
              <a:gdLst>
                <a:gd name="T0" fmla="*/ 433 w 476"/>
                <a:gd name="T1" fmla="*/ 391 h 723"/>
                <a:gd name="T2" fmla="*/ 466 w 476"/>
                <a:gd name="T3" fmla="*/ 444 h 723"/>
                <a:gd name="T4" fmla="*/ 476 w 476"/>
                <a:gd name="T5" fmla="*/ 512 h 723"/>
                <a:gd name="T6" fmla="*/ 408 w 476"/>
                <a:gd name="T7" fmla="*/ 663 h 723"/>
                <a:gd name="T8" fmla="*/ 240 w 476"/>
                <a:gd name="T9" fmla="*/ 723 h 723"/>
                <a:gd name="T10" fmla="*/ 147 w 476"/>
                <a:gd name="T11" fmla="*/ 708 h 723"/>
                <a:gd name="T12" fmla="*/ 67 w 476"/>
                <a:gd name="T13" fmla="*/ 674 h 723"/>
                <a:gd name="T14" fmla="*/ 46 w 476"/>
                <a:gd name="T15" fmla="*/ 709 h 723"/>
                <a:gd name="T16" fmla="*/ 7 w 476"/>
                <a:gd name="T17" fmla="*/ 709 h 723"/>
                <a:gd name="T18" fmla="*/ 0 w 476"/>
                <a:gd name="T19" fmla="*/ 472 h 723"/>
                <a:gd name="T20" fmla="*/ 40 w 476"/>
                <a:gd name="T21" fmla="*/ 472 h 723"/>
                <a:gd name="T22" fmla="*/ 68 w 476"/>
                <a:gd name="T23" fmla="*/ 551 h 723"/>
                <a:gd name="T24" fmla="*/ 111 w 476"/>
                <a:gd name="T25" fmla="*/ 617 h 723"/>
                <a:gd name="T26" fmla="*/ 171 w 476"/>
                <a:gd name="T27" fmla="*/ 663 h 723"/>
                <a:gd name="T28" fmla="*/ 250 w 476"/>
                <a:gd name="T29" fmla="*/ 680 h 723"/>
                <a:gd name="T30" fmla="*/ 308 w 476"/>
                <a:gd name="T31" fmla="*/ 672 h 723"/>
                <a:gd name="T32" fmla="*/ 349 w 476"/>
                <a:gd name="T33" fmla="*/ 647 h 723"/>
                <a:gd name="T34" fmla="*/ 372 w 476"/>
                <a:gd name="T35" fmla="*/ 609 h 723"/>
                <a:gd name="T36" fmla="*/ 380 w 476"/>
                <a:gd name="T37" fmla="*/ 559 h 723"/>
                <a:gd name="T38" fmla="*/ 357 w 476"/>
                <a:gd name="T39" fmla="*/ 481 h 723"/>
                <a:gd name="T40" fmla="*/ 287 w 476"/>
                <a:gd name="T41" fmla="*/ 427 h 723"/>
                <a:gd name="T42" fmla="*/ 214 w 476"/>
                <a:gd name="T43" fmla="*/ 399 h 723"/>
                <a:gd name="T44" fmla="*/ 143 w 476"/>
                <a:gd name="T45" fmla="*/ 370 h 723"/>
                <a:gd name="T46" fmla="*/ 52 w 476"/>
                <a:gd name="T47" fmla="*/ 301 h 723"/>
                <a:gd name="T48" fmla="*/ 20 w 476"/>
                <a:gd name="T49" fmla="*/ 189 h 723"/>
                <a:gd name="T50" fmla="*/ 36 w 476"/>
                <a:gd name="T51" fmla="*/ 115 h 723"/>
                <a:gd name="T52" fmla="*/ 82 w 476"/>
                <a:gd name="T53" fmla="*/ 54 h 723"/>
                <a:gd name="T54" fmla="*/ 149 w 476"/>
                <a:gd name="T55" fmla="*/ 15 h 723"/>
                <a:gd name="T56" fmla="*/ 229 w 476"/>
                <a:gd name="T57" fmla="*/ 0 h 723"/>
                <a:gd name="T58" fmla="*/ 315 w 476"/>
                <a:gd name="T59" fmla="*/ 15 h 723"/>
                <a:gd name="T60" fmla="*/ 384 w 476"/>
                <a:gd name="T61" fmla="*/ 49 h 723"/>
                <a:gd name="T62" fmla="*/ 404 w 476"/>
                <a:gd name="T63" fmla="*/ 16 h 723"/>
                <a:gd name="T64" fmla="*/ 443 w 476"/>
                <a:gd name="T65" fmla="*/ 16 h 723"/>
                <a:gd name="T66" fmla="*/ 447 w 476"/>
                <a:gd name="T67" fmla="*/ 246 h 723"/>
                <a:gd name="T68" fmla="*/ 407 w 476"/>
                <a:gd name="T69" fmla="*/ 246 h 723"/>
                <a:gd name="T70" fmla="*/ 383 w 476"/>
                <a:gd name="T71" fmla="*/ 170 h 723"/>
                <a:gd name="T72" fmla="*/ 348 w 476"/>
                <a:gd name="T73" fmla="*/ 105 h 723"/>
                <a:gd name="T74" fmla="*/ 297 w 476"/>
                <a:gd name="T75" fmla="*/ 60 h 723"/>
                <a:gd name="T76" fmla="*/ 223 w 476"/>
                <a:gd name="T77" fmla="*/ 43 h 723"/>
                <a:gd name="T78" fmla="*/ 144 w 476"/>
                <a:gd name="T79" fmla="*/ 72 h 723"/>
                <a:gd name="T80" fmla="*/ 111 w 476"/>
                <a:gd name="T81" fmla="*/ 145 h 723"/>
                <a:gd name="T82" fmla="*/ 132 w 476"/>
                <a:gd name="T83" fmla="*/ 220 h 723"/>
                <a:gd name="T84" fmla="*/ 193 w 476"/>
                <a:gd name="T85" fmla="*/ 268 h 723"/>
                <a:gd name="T86" fmla="*/ 263 w 476"/>
                <a:gd name="T87" fmla="*/ 298 h 723"/>
                <a:gd name="T88" fmla="*/ 330 w 476"/>
                <a:gd name="T89" fmla="*/ 324 h 723"/>
                <a:gd name="T90" fmla="*/ 386 w 476"/>
                <a:gd name="T91" fmla="*/ 353 h 723"/>
                <a:gd name="T92" fmla="*/ 433 w 476"/>
                <a:gd name="T93" fmla="*/ 391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76" h="723">
                  <a:moveTo>
                    <a:pt x="433" y="391"/>
                  </a:moveTo>
                  <a:cubicBezTo>
                    <a:pt x="448" y="407"/>
                    <a:pt x="459" y="425"/>
                    <a:pt x="466" y="444"/>
                  </a:cubicBezTo>
                  <a:cubicBezTo>
                    <a:pt x="473" y="464"/>
                    <a:pt x="476" y="486"/>
                    <a:pt x="476" y="512"/>
                  </a:cubicBezTo>
                  <a:cubicBezTo>
                    <a:pt x="476" y="573"/>
                    <a:pt x="454" y="624"/>
                    <a:pt x="408" y="663"/>
                  </a:cubicBezTo>
                  <a:cubicBezTo>
                    <a:pt x="363" y="703"/>
                    <a:pt x="307" y="723"/>
                    <a:pt x="240" y="723"/>
                  </a:cubicBezTo>
                  <a:cubicBezTo>
                    <a:pt x="209" y="723"/>
                    <a:pt x="178" y="718"/>
                    <a:pt x="147" y="708"/>
                  </a:cubicBezTo>
                  <a:cubicBezTo>
                    <a:pt x="116" y="699"/>
                    <a:pt x="89" y="687"/>
                    <a:pt x="67" y="674"/>
                  </a:cubicBezTo>
                  <a:cubicBezTo>
                    <a:pt x="46" y="709"/>
                    <a:pt x="46" y="709"/>
                    <a:pt x="46" y="709"/>
                  </a:cubicBezTo>
                  <a:cubicBezTo>
                    <a:pt x="7" y="709"/>
                    <a:pt x="7" y="709"/>
                    <a:pt x="7" y="709"/>
                  </a:cubicBezTo>
                  <a:cubicBezTo>
                    <a:pt x="0" y="472"/>
                    <a:pt x="0" y="472"/>
                    <a:pt x="0" y="472"/>
                  </a:cubicBezTo>
                  <a:cubicBezTo>
                    <a:pt x="40" y="472"/>
                    <a:pt x="40" y="472"/>
                    <a:pt x="40" y="472"/>
                  </a:cubicBezTo>
                  <a:cubicBezTo>
                    <a:pt x="48" y="501"/>
                    <a:pt x="57" y="528"/>
                    <a:pt x="68" y="551"/>
                  </a:cubicBezTo>
                  <a:cubicBezTo>
                    <a:pt x="79" y="575"/>
                    <a:pt x="94" y="597"/>
                    <a:pt x="111" y="617"/>
                  </a:cubicBezTo>
                  <a:cubicBezTo>
                    <a:pt x="128" y="637"/>
                    <a:pt x="148" y="652"/>
                    <a:pt x="171" y="663"/>
                  </a:cubicBezTo>
                  <a:cubicBezTo>
                    <a:pt x="193" y="675"/>
                    <a:pt x="220" y="680"/>
                    <a:pt x="250" y="680"/>
                  </a:cubicBezTo>
                  <a:cubicBezTo>
                    <a:pt x="272" y="680"/>
                    <a:pt x="292" y="677"/>
                    <a:pt x="308" y="672"/>
                  </a:cubicBezTo>
                  <a:cubicBezTo>
                    <a:pt x="325" y="666"/>
                    <a:pt x="339" y="657"/>
                    <a:pt x="349" y="647"/>
                  </a:cubicBezTo>
                  <a:cubicBezTo>
                    <a:pt x="360" y="636"/>
                    <a:pt x="367" y="623"/>
                    <a:pt x="372" y="609"/>
                  </a:cubicBezTo>
                  <a:cubicBezTo>
                    <a:pt x="377" y="594"/>
                    <a:pt x="380" y="578"/>
                    <a:pt x="380" y="559"/>
                  </a:cubicBezTo>
                  <a:cubicBezTo>
                    <a:pt x="380" y="531"/>
                    <a:pt x="372" y="505"/>
                    <a:pt x="357" y="481"/>
                  </a:cubicBezTo>
                  <a:cubicBezTo>
                    <a:pt x="341" y="457"/>
                    <a:pt x="318" y="439"/>
                    <a:pt x="287" y="427"/>
                  </a:cubicBezTo>
                  <a:cubicBezTo>
                    <a:pt x="266" y="418"/>
                    <a:pt x="241" y="409"/>
                    <a:pt x="214" y="399"/>
                  </a:cubicBezTo>
                  <a:cubicBezTo>
                    <a:pt x="187" y="388"/>
                    <a:pt x="163" y="379"/>
                    <a:pt x="143" y="370"/>
                  </a:cubicBezTo>
                  <a:cubicBezTo>
                    <a:pt x="104" y="352"/>
                    <a:pt x="74" y="329"/>
                    <a:pt x="52" y="301"/>
                  </a:cubicBezTo>
                  <a:cubicBezTo>
                    <a:pt x="30" y="272"/>
                    <a:pt x="20" y="235"/>
                    <a:pt x="20" y="189"/>
                  </a:cubicBezTo>
                  <a:cubicBezTo>
                    <a:pt x="20" y="163"/>
                    <a:pt x="25" y="138"/>
                    <a:pt x="36" y="115"/>
                  </a:cubicBezTo>
                  <a:cubicBezTo>
                    <a:pt x="46" y="93"/>
                    <a:pt x="62" y="72"/>
                    <a:pt x="82" y="54"/>
                  </a:cubicBezTo>
                  <a:cubicBezTo>
                    <a:pt x="101" y="37"/>
                    <a:pt x="123" y="24"/>
                    <a:pt x="149" y="15"/>
                  </a:cubicBezTo>
                  <a:cubicBezTo>
                    <a:pt x="174" y="5"/>
                    <a:pt x="201" y="0"/>
                    <a:pt x="229" y="0"/>
                  </a:cubicBezTo>
                  <a:cubicBezTo>
                    <a:pt x="261" y="0"/>
                    <a:pt x="290" y="5"/>
                    <a:pt x="315" y="15"/>
                  </a:cubicBezTo>
                  <a:cubicBezTo>
                    <a:pt x="340" y="25"/>
                    <a:pt x="363" y="36"/>
                    <a:pt x="384" y="49"/>
                  </a:cubicBezTo>
                  <a:cubicBezTo>
                    <a:pt x="404" y="16"/>
                    <a:pt x="404" y="16"/>
                    <a:pt x="404" y="16"/>
                  </a:cubicBezTo>
                  <a:cubicBezTo>
                    <a:pt x="443" y="16"/>
                    <a:pt x="443" y="16"/>
                    <a:pt x="443" y="16"/>
                  </a:cubicBezTo>
                  <a:cubicBezTo>
                    <a:pt x="447" y="246"/>
                    <a:pt x="447" y="246"/>
                    <a:pt x="447" y="246"/>
                  </a:cubicBezTo>
                  <a:cubicBezTo>
                    <a:pt x="407" y="246"/>
                    <a:pt x="407" y="246"/>
                    <a:pt x="407" y="246"/>
                  </a:cubicBezTo>
                  <a:cubicBezTo>
                    <a:pt x="400" y="219"/>
                    <a:pt x="392" y="194"/>
                    <a:pt x="383" y="170"/>
                  </a:cubicBezTo>
                  <a:cubicBezTo>
                    <a:pt x="374" y="146"/>
                    <a:pt x="363" y="124"/>
                    <a:pt x="348" y="105"/>
                  </a:cubicBezTo>
                  <a:cubicBezTo>
                    <a:pt x="334" y="86"/>
                    <a:pt x="317" y="71"/>
                    <a:pt x="297" y="60"/>
                  </a:cubicBezTo>
                  <a:cubicBezTo>
                    <a:pt x="277" y="48"/>
                    <a:pt x="252" y="43"/>
                    <a:pt x="223" y="43"/>
                  </a:cubicBezTo>
                  <a:cubicBezTo>
                    <a:pt x="192" y="43"/>
                    <a:pt x="165" y="53"/>
                    <a:pt x="144" y="72"/>
                  </a:cubicBezTo>
                  <a:cubicBezTo>
                    <a:pt x="122" y="92"/>
                    <a:pt x="111" y="117"/>
                    <a:pt x="111" y="145"/>
                  </a:cubicBezTo>
                  <a:cubicBezTo>
                    <a:pt x="111" y="175"/>
                    <a:pt x="118" y="200"/>
                    <a:pt x="132" y="220"/>
                  </a:cubicBezTo>
                  <a:cubicBezTo>
                    <a:pt x="146" y="239"/>
                    <a:pt x="166" y="256"/>
                    <a:pt x="193" y="268"/>
                  </a:cubicBezTo>
                  <a:cubicBezTo>
                    <a:pt x="217" y="280"/>
                    <a:pt x="240" y="290"/>
                    <a:pt x="263" y="298"/>
                  </a:cubicBezTo>
                  <a:cubicBezTo>
                    <a:pt x="286" y="306"/>
                    <a:pt x="308" y="315"/>
                    <a:pt x="330" y="324"/>
                  </a:cubicBezTo>
                  <a:cubicBezTo>
                    <a:pt x="349" y="333"/>
                    <a:pt x="368" y="342"/>
                    <a:pt x="386" y="353"/>
                  </a:cubicBezTo>
                  <a:cubicBezTo>
                    <a:pt x="404" y="364"/>
                    <a:pt x="420" y="377"/>
                    <a:pt x="433" y="3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1"/>
              <a:endParaRPr lang="en-US" sz="1350">
                <a:solidFill>
                  <a:prstClr val="black"/>
                </a:solidFill>
                <a:latin typeface="Arial" pitchFamily="34" charset="0"/>
                <a:cs typeface="Arial" pitchFamily="34" charset="0"/>
              </a:endParaRPr>
            </a:p>
          </p:txBody>
        </p:sp>
        <p:sp>
          <p:nvSpPr>
            <p:cNvPr id="25" name="Freeform 8"/>
            <p:cNvSpPr>
              <a:spLocks noEditPoints="1"/>
            </p:cNvSpPr>
            <p:nvPr/>
          </p:nvSpPr>
          <p:spPr bwMode="auto">
            <a:xfrm>
              <a:off x="3804" y="1317"/>
              <a:ext cx="1689" cy="1667"/>
            </a:xfrm>
            <a:custGeom>
              <a:avLst/>
              <a:gdLst>
                <a:gd name="T0" fmla="*/ 714 w 714"/>
                <a:gd name="T1" fmla="*/ 703 h 703"/>
                <a:gd name="T2" fmla="*/ 426 w 714"/>
                <a:gd name="T3" fmla="*/ 703 h 703"/>
                <a:gd name="T4" fmla="*/ 426 w 714"/>
                <a:gd name="T5" fmla="*/ 668 h 703"/>
                <a:gd name="T6" fmla="*/ 489 w 714"/>
                <a:gd name="T7" fmla="*/ 658 h 703"/>
                <a:gd name="T8" fmla="*/ 514 w 714"/>
                <a:gd name="T9" fmla="*/ 640 h 703"/>
                <a:gd name="T10" fmla="*/ 513 w 714"/>
                <a:gd name="T11" fmla="*/ 629 h 703"/>
                <a:gd name="T12" fmla="*/ 511 w 714"/>
                <a:gd name="T13" fmla="*/ 618 h 703"/>
                <a:gd name="T14" fmla="*/ 453 w 714"/>
                <a:gd name="T15" fmla="*/ 463 h 703"/>
                <a:gd name="T16" fmla="*/ 210 w 714"/>
                <a:gd name="T17" fmla="*/ 463 h 703"/>
                <a:gd name="T18" fmla="*/ 188 w 714"/>
                <a:gd name="T19" fmla="*/ 523 h 703"/>
                <a:gd name="T20" fmla="*/ 172 w 714"/>
                <a:gd name="T21" fmla="*/ 569 h 703"/>
                <a:gd name="T22" fmla="*/ 163 w 714"/>
                <a:gd name="T23" fmla="*/ 604 h 703"/>
                <a:gd name="T24" fmla="*/ 161 w 714"/>
                <a:gd name="T25" fmla="*/ 625 h 703"/>
                <a:gd name="T26" fmla="*/ 192 w 714"/>
                <a:gd name="T27" fmla="*/ 655 h 703"/>
                <a:gd name="T28" fmla="*/ 261 w 714"/>
                <a:gd name="T29" fmla="*/ 668 h 703"/>
                <a:gd name="T30" fmla="*/ 261 w 714"/>
                <a:gd name="T31" fmla="*/ 703 h 703"/>
                <a:gd name="T32" fmla="*/ 0 w 714"/>
                <a:gd name="T33" fmla="*/ 703 h 703"/>
                <a:gd name="T34" fmla="*/ 0 w 714"/>
                <a:gd name="T35" fmla="*/ 668 h 703"/>
                <a:gd name="T36" fmla="*/ 32 w 714"/>
                <a:gd name="T37" fmla="*/ 662 h 703"/>
                <a:gd name="T38" fmla="*/ 63 w 714"/>
                <a:gd name="T39" fmla="*/ 650 h 703"/>
                <a:gd name="T40" fmla="*/ 93 w 714"/>
                <a:gd name="T41" fmla="*/ 622 h 703"/>
                <a:gd name="T42" fmla="*/ 114 w 714"/>
                <a:gd name="T43" fmla="*/ 583 h 703"/>
                <a:gd name="T44" fmla="*/ 230 w 714"/>
                <a:gd name="T45" fmla="*/ 290 h 703"/>
                <a:gd name="T46" fmla="*/ 342 w 714"/>
                <a:gd name="T47" fmla="*/ 0 h 703"/>
                <a:gd name="T48" fmla="*/ 381 w 714"/>
                <a:gd name="T49" fmla="*/ 0 h 703"/>
                <a:gd name="T50" fmla="*/ 612 w 714"/>
                <a:gd name="T51" fmla="*/ 598 h 703"/>
                <a:gd name="T52" fmla="*/ 629 w 714"/>
                <a:gd name="T53" fmla="*/ 628 h 703"/>
                <a:gd name="T54" fmla="*/ 655 w 714"/>
                <a:gd name="T55" fmla="*/ 651 h 703"/>
                <a:gd name="T56" fmla="*/ 684 w 714"/>
                <a:gd name="T57" fmla="*/ 663 h 703"/>
                <a:gd name="T58" fmla="*/ 714 w 714"/>
                <a:gd name="T59" fmla="*/ 668 h 703"/>
                <a:gd name="T60" fmla="*/ 714 w 714"/>
                <a:gd name="T61" fmla="*/ 703 h 703"/>
                <a:gd name="T62" fmla="*/ 435 w 714"/>
                <a:gd name="T63" fmla="*/ 420 h 703"/>
                <a:gd name="T64" fmla="*/ 330 w 714"/>
                <a:gd name="T65" fmla="*/ 151 h 703"/>
                <a:gd name="T66" fmla="*/ 227 w 714"/>
                <a:gd name="T67" fmla="*/ 420 h 703"/>
                <a:gd name="T68" fmla="*/ 435 w 714"/>
                <a:gd name="T69" fmla="*/ 420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14" h="703">
                  <a:moveTo>
                    <a:pt x="714" y="703"/>
                  </a:moveTo>
                  <a:cubicBezTo>
                    <a:pt x="426" y="703"/>
                    <a:pt x="426" y="703"/>
                    <a:pt x="426" y="703"/>
                  </a:cubicBezTo>
                  <a:cubicBezTo>
                    <a:pt x="426" y="668"/>
                    <a:pt x="426" y="668"/>
                    <a:pt x="426" y="668"/>
                  </a:cubicBezTo>
                  <a:cubicBezTo>
                    <a:pt x="451" y="666"/>
                    <a:pt x="473" y="663"/>
                    <a:pt x="489" y="658"/>
                  </a:cubicBezTo>
                  <a:cubicBezTo>
                    <a:pt x="506" y="653"/>
                    <a:pt x="514" y="647"/>
                    <a:pt x="514" y="640"/>
                  </a:cubicBezTo>
                  <a:cubicBezTo>
                    <a:pt x="514" y="637"/>
                    <a:pt x="514" y="634"/>
                    <a:pt x="513" y="629"/>
                  </a:cubicBezTo>
                  <a:cubicBezTo>
                    <a:pt x="513" y="625"/>
                    <a:pt x="512" y="621"/>
                    <a:pt x="511" y="618"/>
                  </a:cubicBezTo>
                  <a:cubicBezTo>
                    <a:pt x="453" y="463"/>
                    <a:pt x="453" y="463"/>
                    <a:pt x="453" y="463"/>
                  </a:cubicBezTo>
                  <a:cubicBezTo>
                    <a:pt x="210" y="463"/>
                    <a:pt x="210" y="463"/>
                    <a:pt x="210" y="463"/>
                  </a:cubicBezTo>
                  <a:cubicBezTo>
                    <a:pt x="201" y="486"/>
                    <a:pt x="193" y="506"/>
                    <a:pt x="188" y="523"/>
                  </a:cubicBezTo>
                  <a:cubicBezTo>
                    <a:pt x="182" y="539"/>
                    <a:pt x="177" y="555"/>
                    <a:pt x="172" y="569"/>
                  </a:cubicBezTo>
                  <a:cubicBezTo>
                    <a:pt x="168" y="583"/>
                    <a:pt x="165" y="595"/>
                    <a:pt x="163" y="604"/>
                  </a:cubicBezTo>
                  <a:cubicBezTo>
                    <a:pt x="162" y="612"/>
                    <a:pt x="161" y="620"/>
                    <a:pt x="161" y="625"/>
                  </a:cubicBezTo>
                  <a:cubicBezTo>
                    <a:pt x="161" y="638"/>
                    <a:pt x="171" y="648"/>
                    <a:pt x="192" y="655"/>
                  </a:cubicBezTo>
                  <a:cubicBezTo>
                    <a:pt x="212" y="663"/>
                    <a:pt x="235" y="667"/>
                    <a:pt x="261" y="668"/>
                  </a:cubicBezTo>
                  <a:cubicBezTo>
                    <a:pt x="261" y="703"/>
                    <a:pt x="261" y="703"/>
                    <a:pt x="261" y="703"/>
                  </a:cubicBezTo>
                  <a:cubicBezTo>
                    <a:pt x="0" y="703"/>
                    <a:pt x="0" y="703"/>
                    <a:pt x="0" y="703"/>
                  </a:cubicBezTo>
                  <a:cubicBezTo>
                    <a:pt x="0" y="668"/>
                    <a:pt x="0" y="668"/>
                    <a:pt x="0" y="668"/>
                  </a:cubicBezTo>
                  <a:cubicBezTo>
                    <a:pt x="9" y="667"/>
                    <a:pt x="19" y="666"/>
                    <a:pt x="32" y="662"/>
                  </a:cubicBezTo>
                  <a:cubicBezTo>
                    <a:pt x="45" y="659"/>
                    <a:pt x="55" y="655"/>
                    <a:pt x="63" y="650"/>
                  </a:cubicBezTo>
                  <a:cubicBezTo>
                    <a:pt x="76" y="641"/>
                    <a:pt x="86" y="632"/>
                    <a:pt x="93" y="622"/>
                  </a:cubicBezTo>
                  <a:cubicBezTo>
                    <a:pt x="101" y="613"/>
                    <a:pt x="108" y="600"/>
                    <a:pt x="114" y="583"/>
                  </a:cubicBezTo>
                  <a:cubicBezTo>
                    <a:pt x="149" y="496"/>
                    <a:pt x="188" y="398"/>
                    <a:pt x="230" y="290"/>
                  </a:cubicBezTo>
                  <a:cubicBezTo>
                    <a:pt x="272" y="181"/>
                    <a:pt x="309" y="85"/>
                    <a:pt x="342" y="0"/>
                  </a:cubicBezTo>
                  <a:cubicBezTo>
                    <a:pt x="381" y="0"/>
                    <a:pt x="381" y="0"/>
                    <a:pt x="381" y="0"/>
                  </a:cubicBezTo>
                  <a:cubicBezTo>
                    <a:pt x="612" y="598"/>
                    <a:pt x="612" y="598"/>
                    <a:pt x="612" y="598"/>
                  </a:cubicBezTo>
                  <a:cubicBezTo>
                    <a:pt x="617" y="610"/>
                    <a:pt x="622" y="621"/>
                    <a:pt x="629" y="628"/>
                  </a:cubicBezTo>
                  <a:cubicBezTo>
                    <a:pt x="635" y="636"/>
                    <a:pt x="643" y="644"/>
                    <a:pt x="655" y="651"/>
                  </a:cubicBezTo>
                  <a:cubicBezTo>
                    <a:pt x="662" y="656"/>
                    <a:pt x="672" y="660"/>
                    <a:pt x="684" y="663"/>
                  </a:cubicBezTo>
                  <a:cubicBezTo>
                    <a:pt x="696" y="666"/>
                    <a:pt x="706" y="668"/>
                    <a:pt x="714" y="668"/>
                  </a:cubicBezTo>
                  <a:lnTo>
                    <a:pt x="714" y="703"/>
                  </a:lnTo>
                  <a:close/>
                  <a:moveTo>
                    <a:pt x="435" y="420"/>
                  </a:moveTo>
                  <a:cubicBezTo>
                    <a:pt x="330" y="151"/>
                    <a:pt x="330" y="151"/>
                    <a:pt x="330" y="151"/>
                  </a:cubicBezTo>
                  <a:cubicBezTo>
                    <a:pt x="227" y="420"/>
                    <a:pt x="227" y="420"/>
                    <a:pt x="227" y="420"/>
                  </a:cubicBezTo>
                  <a:lnTo>
                    <a:pt x="435" y="4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atinLnBrk="1"/>
              <a:endParaRPr lang="en-US" sz="1350">
                <a:solidFill>
                  <a:prstClr val="black"/>
                </a:solidFill>
                <a:latin typeface="Arial" pitchFamily="34" charset="0"/>
                <a:cs typeface="Arial" pitchFamily="34" charset="0"/>
              </a:endParaRPr>
            </a:p>
          </p:txBody>
        </p:sp>
      </p:grpSp>
      <p:sp>
        <p:nvSpPr>
          <p:cNvPr id="26" name="Right Triangle 21"/>
          <p:cNvSpPr/>
          <p:nvPr/>
        </p:nvSpPr>
        <p:spPr>
          <a:xfrm flipH="1">
            <a:off x="5652120" y="747218"/>
            <a:ext cx="3491880" cy="6110791"/>
          </a:xfrm>
          <a:prstGeom prst="rtTriangle">
            <a:avLst/>
          </a:prstGeom>
          <a:solidFill>
            <a:sysClr val="window" lastClr="FFFFFF"/>
          </a:solidFill>
          <a:ln w="19050" cap="flat" cmpd="sng" algn="ctr">
            <a:noFill/>
            <a:prstDash val="solid"/>
          </a:ln>
          <a:effectLst/>
        </p:spPr>
        <p:txBody>
          <a:bodyPr rtlCol="0" anchor="ctr"/>
          <a:lstStyle/>
          <a:p>
            <a:pPr algn="ctr">
              <a:defRPr/>
            </a:pPr>
            <a:endParaRPr lang="en-US" sz="1350" kern="0">
              <a:solidFill>
                <a:sysClr val="window" lastClr="FFFFFF"/>
              </a:solidFill>
              <a:latin typeface="Arial" pitchFamily="34" charset="0"/>
              <a:cs typeface="Arial" pitchFamily="34" charset="0"/>
            </a:endParaRPr>
          </a:p>
        </p:txBody>
      </p:sp>
      <p:pic>
        <p:nvPicPr>
          <p:cNvPr id="27" name="Picture 7" descr="OECD_TEXT_20cm.png"/>
          <p:cNvPicPr>
            <a:picLocks noChangeAspect="1"/>
          </p:cNvPicPr>
          <p:nvPr/>
        </p:nvPicPr>
        <p:blipFill>
          <a:blip r:embed="rId5" cstate="print"/>
          <a:stretch>
            <a:fillRect/>
          </a:stretch>
        </p:blipFill>
        <p:spPr>
          <a:xfrm>
            <a:off x="6688910" y="5961697"/>
            <a:ext cx="2059554" cy="635665"/>
          </a:xfrm>
          <a:prstGeom prst="rect">
            <a:avLst/>
          </a:prstGeom>
        </p:spPr>
      </p:pic>
      <p:sp>
        <p:nvSpPr>
          <p:cNvPr id="29" name="슬라이드 번호 개체 틀 38"/>
          <p:cNvSpPr txBox="1">
            <a:spLocks/>
          </p:cNvSpPr>
          <p:nvPr/>
        </p:nvSpPr>
        <p:spPr>
          <a:xfrm>
            <a:off x="6553200" y="6356508"/>
            <a:ext cx="2133600" cy="365125"/>
          </a:xfrm>
          <a:prstGeom prst="rect">
            <a:avLst/>
          </a:prstGeom>
        </p:spPr>
        <p:txBody>
          <a:bodyPr vert="horz" lIns="68580" tIns="34290" rIns="68580" bIns="34290" rtlCol="0" anchor="ctr"/>
          <a:lstStyle/>
          <a:p>
            <a:pPr algn="r" latinLnBrk="1">
              <a:defRPr/>
            </a:pPr>
            <a:fld id="{56CE0F94-88E1-4810-8429-2312EEB4C30A}" type="slidenum">
              <a:rPr lang="en-US" sz="900" smtClean="0">
                <a:solidFill>
                  <a:prstClr val="black">
                    <a:tint val="75000"/>
                  </a:prstClr>
                </a:solidFill>
                <a:latin typeface="Arial" pitchFamily="34" charset="0"/>
                <a:cs typeface="Arial" pitchFamily="34" charset="0"/>
              </a:rPr>
              <a:pPr algn="r" latinLnBrk="1">
                <a:defRPr/>
              </a:pPr>
              <a:t>‹#›</a:t>
            </a:fld>
            <a:endParaRPr lang="en-US" sz="900">
              <a:solidFill>
                <a:prstClr val="black">
                  <a:tint val="75000"/>
                </a:prstClr>
              </a:solidFill>
              <a:latin typeface="Arial" pitchFamily="34" charset="0"/>
              <a:cs typeface="Arial" pitchFamily="34" charset="0"/>
            </a:endParaRPr>
          </a:p>
        </p:txBody>
      </p:sp>
      <p:sp>
        <p:nvSpPr>
          <p:cNvPr id="3" name="부제목 2"/>
          <p:cNvSpPr>
            <a:spLocks noGrp="1"/>
          </p:cNvSpPr>
          <p:nvPr>
            <p:ph type="subTitle" idx="1" hasCustomPrompt="1"/>
          </p:nvPr>
        </p:nvSpPr>
        <p:spPr>
          <a:xfrm>
            <a:off x="323528" y="1268760"/>
            <a:ext cx="4176464" cy="1752600"/>
          </a:xfrm>
        </p:spPr>
        <p:txBody>
          <a:bodyPr>
            <a:normAutofit/>
          </a:bodyPr>
          <a:lstStyle>
            <a:lvl1pPr marL="0" indent="0" algn="l">
              <a:buNone/>
              <a:defRPr sz="2100" i="1">
                <a:solidFill>
                  <a:schemeClr val="bg1">
                    <a:lumMod val="85000"/>
                  </a:schemeClr>
                </a:solidFill>
                <a:latin typeface="Arial" pitchFamily="34" charset="0"/>
                <a:cs typeface="Arial"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ltLang="ko-KR" dirty="0" smtClean="0"/>
              <a:t>Sub title</a:t>
            </a:r>
            <a:endParaRPr lang="ko-KR" altLang="en-US" dirty="0"/>
          </a:p>
        </p:txBody>
      </p:sp>
      <p:sp>
        <p:nvSpPr>
          <p:cNvPr id="33" name="제목 32"/>
          <p:cNvSpPr>
            <a:spLocks noGrp="1"/>
          </p:cNvSpPr>
          <p:nvPr>
            <p:ph type="title" hasCustomPrompt="1"/>
          </p:nvPr>
        </p:nvSpPr>
        <p:spPr>
          <a:xfrm>
            <a:off x="323528" y="620688"/>
            <a:ext cx="5050904" cy="648072"/>
          </a:xfrm>
        </p:spPr>
        <p:txBody>
          <a:bodyPr>
            <a:normAutofit/>
          </a:bodyPr>
          <a:lstStyle>
            <a:lvl1pPr algn="l">
              <a:defRPr sz="3000" b="1">
                <a:solidFill>
                  <a:schemeClr val="bg1"/>
                </a:solidFill>
                <a:latin typeface="Arial" pitchFamily="34" charset="0"/>
                <a:cs typeface="Arial" pitchFamily="34" charset="0"/>
              </a:defRPr>
            </a:lvl1pPr>
          </a:lstStyle>
          <a:p>
            <a:r>
              <a:rPr lang="en-US" altLang="ko-KR" dirty="0" smtClean="0"/>
              <a:t>TITLE</a:t>
            </a:r>
            <a:endParaRPr lang="ko-KR" altLang="en-US" dirty="0"/>
          </a:p>
        </p:txBody>
      </p:sp>
    </p:spTree>
    <p:extLst>
      <p:ext uri="{BB962C8B-B14F-4D97-AF65-F5344CB8AC3E}">
        <p14:creationId xmlns:p14="http://schemas.microsoft.com/office/powerpoint/2010/main" val="3019541743"/>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제목 및 내용">
    <p:spTree>
      <p:nvGrpSpPr>
        <p:cNvPr id="1" name=""/>
        <p:cNvGrpSpPr/>
        <p:nvPr/>
      </p:nvGrpSpPr>
      <p:grpSpPr>
        <a:xfrm>
          <a:off x="0" y="0"/>
          <a:ext cx="0" cy="0"/>
          <a:chOff x="0" y="0"/>
          <a:chExt cx="0" cy="0"/>
        </a:xfrm>
      </p:grpSpPr>
      <p:sp>
        <p:nvSpPr>
          <p:cNvPr id="8" name="평행 사변형 7"/>
          <p:cNvSpPr/>
          <p:nvPr/>
        </p:nvSpPr>
        <p:spPr>
          <a:xfrm>
            <a:off x="-180528" y="0"/>
            <a:ext cx="9289032"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sz="1350">
              <a:solidFill>
                <a:prstClr val="white"/>
              </a:solidFill>
              <a:latin typeface="Arial" pitchFamily="34" charset="0"/>
              <a:cs typeface="Arial" pitchFamily="34" charset="0"/>
            </a:endParaRPr>
          </a:p>
        </p:txBody>
      </p:sp>
      <p:sp>
        <p:nvSpPr>
          <p:cNvPr id="9" name="평행 사변형 8"/>
          <p:cNvSpPr/>
          <p:nvPr/>
        </p:nvSpPr>
        <p:spPr>
          <a:xfrm>
            <a:off x="-540568" y="0"/>
            <a:ext cx="8568952" cy="672360"/>
          </a:xfrm>
          <a:prstGeom prst="parallelogram">
            <a:avLst>
              <a:gd name="adj" fmla="val 79101"/>
            </a:avLst>
          </a:prstGeom>
          <a:solidFill>
            <a:srgbClr val="278D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sz="1350">
              <a:solidFill>
                <a:prstClr val="white"/>
              </a:solidFill>
              <a:latin typeface="Arial" pitchFamily="34" charset="0"/>
              <a:cs typeface="Arial" pitchFamily="34" charset="0"/>
            </a:endParaRPr>
          </a:p>
        </p:txBody>
      </p:sp>
      <p:sp>
        <p:nvSpPr>
          <p:cNvPr id="10" name="평행 사변형 9"/>
          <p:cNvSpPr/>
          <p:nvPr/>
        </p:nvSpPr>
        <p:spPr>
          <a:xfrm>
            <a:off x="-532184" y="0"/>
            <a:ext cx="1359768"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sz="1350">
              <a:solidFill>
                <a:prstClr val="white"/>
              </a:solidFill>
              <a:latin typeface="Arial" pitchFamily="34" charset="0"/>
              <a:cs typeface="Arial" pitchFamily="34" charset="0"/>
            </a:endParaRPr>
          </a:p>
        </p:txBody>
      </p:sp>
      <p:sp>
        <p:nvSpPr>
          <p:cNvPr id="28" name="내용 개체 틀 27"/>
          <p:cNvSpPr>
            <a:spLocks noGrp="1"/>
          </p:cNvSpPr>
          <p:nvPr>
            <p:ph sz="quarter" idx="16"/>
          </p:nvPr>
        </p:nvSpPr>
        <p:spPr>
          <a:xfrm>
            <a:off x="468315" y="1125537"/>
            <a:ext cx="8135937" cy="5327651"/>
          </a:xfrm>
        </p:spPr>
        <p:txBody>
          <a:bodyPr/>
          <a:lstStyle>
            <a:lvl1pPr>
              <a:defRPr>
                <a:solidFill>
                  <a:srgbClr val="278D99"/>
                </a:solidFill>
                <a:latin typeface="Arial" pitchFamily="34" charset="0"/>
                <a:cs typeface="Arial" pitchFamily="34" charset="0"/>
              </a:defRPr>
            </a:lvl1pPr>
            <a:lvl2pPr>
              <a:defRPr>
                <a:solidFill>
                  <a:srgbClr val="278D99"/>
                </a:solidFill>
                <a:latin typeface="Arial" pitchFamily="34" charset="0"/>
                <a:cs typeface="Arial" pitchFamily="34" charset="0"/>
              </a:defRPr>
            </a:lvl2pPr>
            <a:lvl3pPr>
              <a:defRPr>
                <a:solidFill>
                  <a:srgbClr val="278D99"/>
                </a:solidFill>
                <a:latin typeface="Arial" pitchFamily="34" charset="0"/>
                <a:cs typeface="Arial" pitchFamily="34" charset="0"/>
              </a:defRPr>
            </a:lvl3pPr>
            <a:lvl4pPr>
              <a:defRPr>
                <a:solidFill>
                  <a:srgbClr val="278D99"/>
                </a:solidFill>
                <a:latin typeface="Arial" pitchFamily="34" charset="0"/>
                <a:cs typeface="Arial" pitchFamily="34" charset="0"/>
              </a:defRPr>
            </a:lvl4pPr>
            <a:lvl5pPr>
              <a:defRPr>
                <a:solidFill>
                  <a:srgbClr val="278D99"/>
                </a:solidFill>
                <a:latin typeface="Arial" pitchFamily="34" charset="0"/>
                <a:cs typeface="Arial" pitchFamily="34" charset="0"/>
              </a:defRPr>
            </a:lvl5p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30" name="슬라이드 번호 개체 틀 29"/>
          <p:cNvSpPr>
            <a:spLocks noGrp="1"/>
          </p:cNvSpPr>
          <p:nvPr>
            <p:ph type="sldNum" sz="quarter" idx="18"/>
          </p:nvPr>
        </p:nvSpPr>
        <p:spPr>
          <a:xfrm>
            <a:off x="0" y="188640"/>
            <a:ext cx="683568" cy="365125"/>
          </a:xfrm>
          <a:prstGeom prst="rect">
            <a:avLst/>
          </a:prstGeom>
        </p:spPr>
        <p:txBody>
          <a:bodyPr/>
          <a:lstStyle>
            <a:lvl1pPr>
              <a:defRPr b="1">
                <a:solidFill>
                  <a:srgbClr val="278D99"/>
                </a:solidFill>
                <a:latin typeface="Arial" pitchFamily="34" charset="0"/>
                <a:cs typeface="Arial" pitchFamily="34" charset="0"/>
              </a:defRPr>
            </a:lvl1pPr>
          </a:lstStyle>
          <a:p>
            <a:pPr latinLnBrk="1"/>
            <a:fld id="{B8364164-D7C2-4011-A351-B5EC1CE463BF}" type="slidenum">
              <a:rPr lang="ko-KR" altLang="en-US" smtClean="0"/>
              <a:pPr latinLnBrk="1"/>
              <a:t>‹#›</a:t>
            </a:fld>
            <a:endParaRPr lang="ko-KR" altLang="en-US" dirty="0"/>
          </a:p>
        </p:txBody>
      </p:sp>
      <p:sp>
        <p:nvSpPr>
          <p:cNvPr id="32" name="제목 31"/>
          <p:cNvSpPr>
            <a:spLocks noGrp="1"/>
          </p:cNvSpPr>
          <p:nvPr>
            <p:ph type="title"/>
          </p:nvPr>
        </p:nvSpPr>
        <p:spPr>
          <a:xfrm>
            <a:off x="827584" y="0"/>
            <a:ext cx="6552728" cy="620688"/>
          </a:xfrm>
        </p:spPr>
        <p:txBody>
          <a:bodyPr>
            <a:noAutofit/>
          </a:bodyPr>
          <a:lstStyle>
            <a:lvl1pPr algn="l" latinLnBrk="0">
              <a:defRPr sz="2100" b="1">
                <a:solidFill>
                  <a:schemeClr val="bg1"/>
                </a:solidFill>
              </a:defRPr>
            </a:lvl1pPr>
          </a:lstStyle>
          <a:p>
            <a:r>
              <a:rPr lang="ko-KR" altLang="en-US" dirty="0" smtClean="0"/>
              <a:t>마스터 제목 스타일 편집</a:t>
            </a:r>
            <a:endParaRPr lang="ko-KR" altLang="en-US" dirty="0"/>
          </a:p>
        </p:txBody>
      </p:sp>
    </p:spTree>
    <p:extLst>
      <p:ext uri="{BB962C8B-B14F-4D97-AF65-F5344CB8AC3E}">
        <p14:creationId xmlns:p14="http://schemas.microsoft.com/office/powerpoint/2010/main" val="2613309958"/>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1_사용자 지정 레이아웃">
    <p:bg>
      <p:bgPr>
        <a:solidFill>
          <a:schemeClr val="bg1">
            <a:lumMod val="75000"/>
          </a:schemeClr>
        </a:solidFill>
        <a:effectLst/>
      </p:bgPr>
    </p:bg>
    <p:spTree>
      <p:nvGrpSpPr>
        <p:cNvPr id="1" name=""/>
        <p:cNvGrpSpPr/>
        <p:nvPr/>
      </p:nvGrpSpPr>
      <p:grpSpPr>
        <a:xfrm>
          <a:off x="0" y="0"/>
          <a:ext cx="0" cy="0"/>
          <a:chOff x="0" y="0"/>
          <a:chExt cx="0" cy="0"/>
        </a:xfrm>
      </p:grpSpPr>
      <p:sp>
        <p:nvSpPr>
          <p:cNvPr id="6" name="평행 사변형 5"/>
          <p:cNvSpPr/>
          <p:nvPr/>
        </p:nvSpPr>
        <p:spPr>
          <a:xfrm>
            <a:off x="-180528" y="0"/>
            <a:ext cx="9289032"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sz="1350">
              <a:solidFill>
                <a:prstClr val="white"/>
              </a:solidFill>
              <a:latin typeface="Arial" pitchFamily="34" charset="0"/>
              <a:cs typeface="Arial" pitchFamily="34" charset="0"/>
            </a:endParaRPr>
          </a:p>
        </p:txBody>
      </p:sp>
      <p:sp>
        <p:nvSpPr>
          <p:cNvPr id="7" name="평행 사변형 6"/>
          <p:cNvSpPr/>
          <p:nvPr/>
        </p:nvSpPr>
        <p:spPr>
          <a:xfrm>
            <a:off x="-540568" y="0"/>
            <a:ext cx="8568952" cy="672360"/>
          </a:xfrm>
          <a:prstGeom prst="parallelogram">
            <a:avLst>
              <a:gd name="adj" fmla="val 79101"/>
            </a:avLst>
          </a:prstGeom>
          <a:solidFill>
            <a:srgbClr val="278D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sz="1350">
              <a:solidFill>
                <a:prstClr val="white"/>
              </a:solidFill>
              <a:latin typeface="Arial" pitchFamily="34" charset="0"/>
              <a:cs typeface="Arial" pitchFamily="34" charset="0"/>
            </a:endParaRPr>
          </a:p>
        </p:txBody>
      </p:sp>
      <p:sp>
        <p:nvSpPr>
          <p:cNvPr id="8" name="평행 사변형 7"/>
          <p:cNvSpPr/>
          <p:nvPr/>
        </p:nvSpPr>
        <p:spPr>
          <a:xfrm>
            <a:off x="-532184" y="0"/>
            <a:ext cx="1359768"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sz="1350">
              <a:solidFill>
                <a:prstClr val="white"/>
              </a:solidFill>
              <a:latin typeface="Arial" pitchFamily="34" charset="0"/>
              <a:cs typeface="Arial" pitchFamily="34" charset="0"/>
            </a:endParaRPr>
          </a:p>
        </p:txBody>
      </p:sp>
      <p:sp>
        <p:nvSpPr>
          <p:cNvPr id="13" name="내용 개체 틀 12"/>
          <p:cNvSpPr>
            <a:spLocks noGrp="1"/>
          </p:cNvSpPr>
          <p:nvPr>
            <p:ph sz="quarter" idx="10"/>
          </p:nvPr>
        </p:nvSpPr>
        <p:spPr>
          <a:xfrm>
            <a:off x="395291" y="1001492"/>
            <a:ext cx="8353425" cy="5451703"/>
          </a:xfrm>
        </p:spPr>
        <p:txBody>
          <a:bodyPr/>
          <a:lstStyle>
            <a:lvl1pPr latinLnBrk="0">
              <a:defRPr b="1" u="none">
                <a:solidFill>
                  <a:srgbClr val="005686"/>
                </a:solidFill>
                <a:latin typeface="Calibri" panose="020F0502020204030204" pitchFamily="34" charset="0"/>
                <a:cs typeface="Arial" pitchFamily="34" charset="0"/>
              </a:defRPr>
            </a:lvl1pPr>
            <a:lvl2pPr latinLnBrk="0">
              <a:defRPr sz="1800" b="1" u="none">
                <a:solidFill>
                  <a:srgbClr val="278D99"/>
                </a:solidFill>
                <a:latin typeface="Calibri" panose="020F0502020204030204" pitchFamily="34" charset="0"/>
                <a:cs typeface="Arial" pitchFamily="34" charset="0"/>
              </a:defRPr>
            </a:lvl2pPr>
            <a:lvl3pPr latinLnBrk="0">
              <a:defRPr sz="1650" u="none">
                <a:solidFill>
                  <a:srgbClr val="278D99"/>
                </a:solidFill>
                <a:latin typeface="Calibri" panose="020F0502020204030204" pitchFamily="34" charset="0"/>
                <a:cs typeface="Arial" pitchFamily="34" charset="0"/>
              </a:defRPr>
            </a:lvl3pPr>
            <a:lvl4pPr latinLnBrk="0">
              <a:defRPr u="none">
                <a:solidFill>
                  <a:srgbClr val="278D99"/>
                </a:solidFill>
                <a:latin typeface="Calibri" panose="020F0502020204030204" pitchFamily="34" charset="0"/>
                <a:cs typeface="Arial" pitchFamily="34" charset="0"/>
              </a:defRPr>
            </a:lvl4pPr>
            <a:lvl5pPr latinLnBrk="0">
              <a:defRPr u="none">
                <a:solidFill>
                  <a:srgbClr val="278D99"/>
                </a:solidFill>
                <a:latin typeface="Calibri" panose="020F0502020204030204" pitchFamily="34" charset="0"/>
                <a:cs typeface="Arial" pitchFamily="34" charset="0"/>
              </a:defRPr>
            </a:lvl5p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14" name="슬라이드 번호 개체 틀 29"/>
          <p:cNvSpPr>
            <a:spLocks noGrp="1"/>
          </p:cNvSpPr>
          <p:nvPr>
            <p:ph type="sldNum" sz="quarter" idx="18"/>
          </p:nvPr>
        </p:nvSpPr>
        <p:spPr>
          <a:xfrm>
            <a:off x="0" y="90672"/>
            <a:ext cx="611560" cy="365125"/>
          </a:xfrm>
          <a:prstGeom prst="rect">
            <a:avLst/>
          </a:prstGeom>
        </p:spPr>
        <p:txBody>
          <a:bodyPr/>
          <a:lstStyle>
            <a:lvl1pPr>
              <a:defRPr b="1">
                <a:solidFill>
                  <a:srgbClr val="278D99"/>
                </a:solidFill>
                <a:latin typeface="Arial" pitchFamily="34" charset="0"/>
                <a:cs typeface="Arial" pitchFamily="34" charset="0"/>
              </a:defRPr>
            </a:lvl1pPr>
          </a:lstStyle>
          <a:p>
            <a:pPr latinLnBrk="1"/>
            <a:fld id="{B8364164-D7C2-4011-A351-B5EC1CE463BF}" type="slidenum">
              <a:rPr lang="ko-KR" altLang="en-US" smtClean="0"/>
              <a:pPr latinLnBrk="1"/>
              <a:t>‹#›</a:t>
            </a:fld>
            <a:endParaRPr lang="ko-KR" altLang="en-US" dirty="0"/>
          </a:p>
        </p:txBody>
      </p:sp>
      <p:sp>
        <p:nvSpPr>
          <p:cNvPr id="15" name="제목 31"/>
          <p:cNvSpPr>
            <a:spLocks noGrp="1"/>
          </p:cNvSpPr>
          <p:nvPr>
            <p:ph type="title"/>
          </p:nvPr>
        </p:nvSpPr>
        <p:spPr>
          <a:xfrm>
            <a:off x="827584" y="0"/>
            <a:ext cx="6552728" cy="620688"/>
          </a:xfrm>
        </p:spPr>
        <p:txBody>
          <a:bodyPr>
            <a:noAutofit/>
          </a:bodyPr>
          <a:lstStyle>
            <a:lvl1pPr algn="l" latinLnBrk="0">
              <a:defRPr sz="2100" b="1">
                <a:solidFill>
                  <a:schemeClr val="bg1">
                    <a:lumMod val="85000"/>
                  </a:schemeClr>
                </a:solidFill>
              </a:defRPr>
            </a:lvl1pPr>
          </a:lstStyle>
          <a:p>
            <a:r>
              <a:rPr lang="ko-KR" altLang="en-US" dirty="0" smtClean="0"/>
              <a:t>마스터 제목 스타일 편집</a:t>
            </a:r>
            <a:endParaRPr lang="ko-KR" altLang="en-US" dirty="0"/>
          </a:p>
        </p:txBody>
      </p:sp>
    </p:spTree>
    <p:extLst>
      <p:ext uri="{BB962C8B-B14F-4D97-AF65-F5344CB8AC3E}">
        <p14:creationId xmlns:p14="http://schemas.microsoft.com/office/powerpoint/2010/main" val="3323221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p:cTn id="7" dur="500" fill="hold"/>
                                        <p:tgtEl>
                                          <p:spTgt spid="13">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13">
                                            <p:txEl>
                                              <p:pRg st="0" end="0"/>
                                            </p:txEl>
                                          </p:spTgt>
                                        </p:tgtEl>
                                        <p:attrNameLst>
                                          <p:attrName>ppt_h</p:attrName>
                                        </p:attrNameLst>
                                      </p:cBhvr>
                                      <p:tavLst>
                                        <p:tav tm="0">
                                          <p:val>
                                            <p:strVal val="2/3*#ppt_h"/>
                                          </p:val>
                                        </p:tav>
                                        <p:tav tm="100000">
                                          <p:val>
                                            <p:strVal val="#ppt_h"/>
                                          </p:val>
                                        </p:tav>
                                      </p:tavLst>
                                    </p:anim>
                                  </p:childTnLst>
                                </p:cTn>
                              </p:par>
                              <p:par>
                                <p:cTn id="9" presetID="23" presetClass="entr" presetSubtype="272" fill="hold" grpId="0" nodeType="with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anim calcmode="lin" valueType="num">
                                      <p:cBhvr>
                                        <p:cTn id="11" dur="500" fill="hold"/>
                                        <p:tgtEl>
                                          <p:spTgt spid="13">
                                            <p:txEl>
                                              <p:pRg st="1" end="1"/>
                                            </p:txEl>
                                          </p:spTgt>
                                        </p:tgtEl>
                                        <p:attrNameLst>
                                          <p:attrName>ppt_w</p:attrName>
                                        </p:attrNameLst>
                                      </p:cBhvr>
                                      <p:tavLst>
                                        <p:tav tm="0">
                                          <p:val>
                                            <p:strVal val="2/3*#ppt_w"/>
                                          </p:val>
                                        </p:tav>
                                        <p:tav tm="100000">
                                          <p:val>
                                            <p:strVal val="#ppt_w"/>
                                          </p:val>
                                        </p:tav>
                                      </p:tavLst>
                                    </p:anim>
                                    <p:anim calcmode="lin" valueType="num">
                                      <p:cBhvr>
                                        <p:cTn id="12" dur="500" fill="hold"/>
                                        <p:tgtEl>
                                          <p:spTgt spid="13">
                                            <p:txEl>
                                              <p:pRg st="1" end="1"/>
                                            </p:txEl>
                                          </p:spTgt>
                                        </p:tgtEl>
                                        <p:attrNameLst>
                                          <p:attrName>ppt_h</p:attrName>
                                        </p:attrNameLst>
                                      </p:cBhvr>
                                      <p:tavLst>
                                        <p:tav tm="0">
                                          <p:val>
                                            <p:strVal val="2/3*#ppt_h"/>
                                          </p:val>
                                        </p:tav>
                                        <p:tav tm="100000">
                                          <p:val>
                                            <p:strVal val="#ppt_h"/>
                                          </p:val>
                                        </p:tav>
                                      </p:tavLst>
                                    </p:anim>
                                  </p:childTnLst>
                                </p:cTn>
                              </p:par>
                              <p:par>
                                <p:cTn id="13" presetID="23" presetClass="entr" presetSubtype="272" fill="hold" grpId="0" nodeType="with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anim calcmode="lin" valueType="num">
                                      <p:cBhvr>
                                        <p:cTn id="15" dur="500" fill="hold"/>
                                        <p:tgtEl>
                                          <p:spTgt spid="13">
                                            <p:txEl>
                                              <p:pRg st="2" end="2"/>
                                            </p:txEl>
                                          </p:spTgt>
                                        </p:tgtEl>
                                        <p:attrNameLst>
                                          <p:attrName>ppt_w</p:attrName>
                                        </p:attrNameLst>
                                      </p:cBhvr>
                                      <p:tavLst>
                                        <p:tav tm="0">
                                          <p:val>
                                            <p:strVal val="2/3*#ppt_w"/>
                                          </p:val>
                                        </p:tav>
                                        <p:tav tm="100000">
                                          <p:val>
                                            <p:strVal val="#ppt_w"/>
                                          </p:val>
                                        </p:tav>
                                      </p:tavLst>
                                    </p:anim>
                                    <p:anim calcmode="lin" valueType="num">
                                      <p:cBhvr>
                                        <p:cTn id="16" dur="500" fill="hold"/>
                                        <p:tgtEl>
                                          <p:spTgt spid="13">
                                            <p:txEl>
                                              <p:pRg st="2" end="2"/>
                                            </p:txEl>
                                          </p:spTgt>
                                        </p:tgtEl>
                                        <p:attrNameLst>
                                          <p:attrName>ppt_h</p:attrName>
                                        </p:attrNameLst>
                                      </p:cBhvr>
                                      <p:tavLst>
                                        <p:tav tm="0">
                                          <p:val>
                                            <p:strVal val="2/3*#ppt_h"/>
                                          </p:val>
                                        </p:tav>
                                        <p:tav tm="100000">
                                          <p:val>
                                            <p:strVal val="#ppt_h"/>
                                          </p:val>
                                        </p:tav>
                                      </p:tavLst>
                                    </p:anim>
                                  </p:childTnLst>
                                </p:cTn>
                              </p:par>
                              <p:par>
                                <p:cTn id="17" presetID="23" presetClass="entr" presetSubtype="272" fill="hold" grpId="0" nodeType="withEffect">
                                  <p:stCondLst>
                                    <p:cond delay="0"/>
                                  </p:stCondLst>
                                  <p:childTnLst>
                                    <p:set>
                                      <p:cBhvr>
                                        <p:cTn id="18" dur="1" fill="hold">
                                          <p:stCondLst>
                                            <p:cond delay="0"/>
                                          </p:stCondLst>
                                        </p:cTn>
                                        <p:tgtEl>
                                          <p:spTgt spid="13">
                                            <p:txEl>
                                              <p:pRg st="3" end="3"/>
                                            </p:txEl>
                                          </p:spTgt>
                                        </p:tgtEl>
                                        <p:attrNameLst>
                                          <p:attrName>style.visibility</p:attrName>
                                        </p:attrNameLst>
                                      </p:cBhvr>
                                      <p:to>
                                        <p:strVal val="visible"/>
                                      </p:to>
                                    </p:set>
                                    <p:anim calcmode="lin" valueType="num">
                                      <p:cBhvr>
                                        <p:cTn id="19" dur="500" fill="hold"/>
                                        <p:tgtEl>
                                          <p:spTgt spid="13">
                                            <p:txEl>
                                              <p:pRg st="3" end="3"/>
                                            </p:txEl>
                                          </p:spTgt>
                                        </p:tgtEl>
                                        <p:attrNameLst>
                                          <p:attrName>ppt_w</p:attrName>
                                        </p:attrNameLst>
                                      </p:cBhvr>
                                      <p:tavLst>
                                        <p:tav tm="0">
                                          <p:val>
                                            <p:strVal val="2/3*#ppt_w"/>
                                          </p:val>
                                        </p:tav>
                                        <p:tav tm="100000">
                                          <p:val>
                                            <p:strVal val="#ppt_w"/>
                                          </p:val>
                                        </p:tav>
                                      </p:tavLst>
                                    </p:anim>
                                    <p:anim calcmode="lin" valueType="num">
                                      <p:cBhvr>
                                        <p:cTn id="20" dur="500" fill="hold"/>
                                        <p:tgtEl>
                                          <p:spTgt spid="13">
                                            <p:txEl>
                                              <p:pRg st="3" end="3"/>
                                            </p:txEl>
                                          </p:spTgt>
                                        </p:tgtEl>
                                        <p:attrNameLst>
                                          <p:attrName>ppt_h</p:attrName>
                                        </p:attrNameLst>
                                      </p:cBhvr>
                                      <p:tavLst>
                                        <p:tav tm="0">
                                          <p:val>
                                            <p:strVal val="2/3*#ppt_h"/>
                                          </p:val>
                                        </p:tav>
                                        <p:tav tm="100000">
                                          <p:val>
                                            <p:strVal val="#ppt_h"/>
                                          </p:val>
                                        </p:tav>
                                      </p:tavLst>
                                    </p:anim>
                                  </p:childTnLst>
                                </p:cTn>
                              </p:par>
                              <p:par>
                                <p:cTn id="21" presetID="23" presetClass="entr" presetSubtype="272" fill="hold" grpId="0" nodeType="withEffect">
                                  <p:stCondLst>
                                    <p:cond delay="0"/>
                                  </p:stCondLst>
                                  <p:childTnLst>
                                    <p:set>
                                      <p:cBhvr>
                                        <p:cTn id="22" dur="1" fill="hold">
                                          <p:stCondLst>
                                            <p:cond delay="0"/>
                                          </p:stCondLst>
                                        </p:cTn>
                                        <p:tgtEl>
                                          <p:spTgt spid="13">
                                            <p:txEl>
                                              <p:pRg st="4" end="4"/>
                                            </p:txEl>
                                          </p:spTgt>
                                        </p:tgtEl>
                                        <p:attrNameLst>
                                          <p:attrName>style.visibility</p:attrName>
                                        </p:attrNameLst>
                                      </p:cBhvr>
                                      <p:to>
                                        <p:strVal val="visible"/>
                                      </p:to>
                                    </p:set>
                                    <p:anim calcmode="lin" valueType="num">
                                      <p:cBhvr>
                                        <p:cTn id="23" dur="500" fill="hold"/>
                                        <p:tgtEl>
                                          <p:spTgt spid="13">
                                            <p:txEl>
                                              <p:pRg st="4" end="4"/>
                                            </p:txEl>
                                          </p:spTgt>
                                        </p:tgtEl>
                                        <p:attrNameLst>
                                          <p:attrName>ppt_w</p:attrName>
                                        </p:attrNameLst>
                                      </p:cBhvr>
                                      <p:tavLst>
                                        <p:tav tm="0">
                                          <p:val>
                                            <p:strVal val="2/3*#ppt_w"/>
                                          </p:val>
                                        </p:tav>
                                        <p:tav tm="100000">
                                          <p:val>
                                            <p:strVal val="#ppt_w"/>
                                          </p:val>
                                        </p:tav>
                                      </p:tavLst>
                                    </p:anim>
                                    <p:anim calcmode="lin" valueType="num">
                                      <p:cBhvr>
                                        <p:cTn id="24" dur="500" fill="hold"/>
                                        <p:tgtEl>
                                          <p:spTgt spid="13">
                                            <p:txEl>
                                              <p:pRg st="4" end="4"/>
                                            </p:txEl>
                                          </p:spTgt>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tmplLst>
          <p:tmpl lvl="1">
            <p:tnLst>
              <p:par>
                <p:cTn presetID="23" presetClass="entr" presetSubtype="272" fill="hold" nodeType="click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strVal val="2/3*#ppt_w"/>
                          </p:val>
                        </p:tav>
                        <p:tav tm="100000">
                          <p:val>
                            <p:strVal val="#ppt_w"/>
                          </p:val>
                        </p:tav>
                      </p:tavLst>
                    </p:anim>
                    <p:anim calcmode="lin" valueType="num">
                      <p:cBhvr>
                        <p:cTn dur="500" fill="hold"/>
                        <p:tgtEl>
                          <p:spTgt spid="13"/>
                        </p:tgtEl>
                        <p:attrNameLst>
                          <p:attrName>ppt_h</p:attrName>
                        </p:attrNameLst>
                      </p:cBhvr>
                      <p:tavLst>
                        <p:tav tm="0">
                          <p:val>
                            <p:strVal val="2/3*#ppt_h"/>
                          </p:val>
                        </p:tav>
                        <p:tav tm="100000">
                          <p:val>
                            <p:strVal val="#ppt_h"/>
                          </p:val>
                        </p:tav>
                      </p:tavLst>
                    </p:anim>
                  </p:childTnLst>
                </p:cTn>
              </p:par>
            </p:tnLst>
          </p:tmpl>
          <p:tmpl lvl="2">
            <p:tnLst>
              <p:par>
                <p:cTn presetID="23" presetClass="entr" presetSubtype="272" fill="hold" nodeType="with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strVal val="2/3*#ppt_w"/>
                          </p:val>
                        </p:tav>
                        <p:tav tm="100000">
                          <p:val>
                            <p:strVal val="#ppt_w"/>
                          </p:val>
                        </p:tav>
                      </p:tavLst>
                    </p:anim>
                    <p:anim calcmode="lin" valueType="num">
                      <p:cBhvr>
                        <p:cTn dur="500" fill="hold"/>
                        <p:tgtEl>
                          <p:spTgt spid="13"/>
                        </p:tgtEl>
                        <p:attrNameLst>
                          <p:attrName>ppt_h</p:attrName>
                        </p:attrNameLst>
                      </p:cBhvr>
                      <p:tavLst>
                        <p:tav tm="0">
                          <p:val>
                            <p:strVal val="2/3*#ppt_h"/>
                          </p:val>
                        </p:tav>
                        <p:tav tm="100000">
                          <p:val>
                            <p:strVal val="#ppt_h"/>
                          </p:val>
                        </p:tav>
                      </p:tavLst>
                    </p:anim>
                  </p:childTnLst>
                </p:cTn>
              </p:par>
            </p:tnLst>
          </p:tmpl>
          <p:tmpl lvl="3">
            <p:tnLst>
              <p:par>
                <p:cTn presetID="23" presetClass="entr" presetSubtype="272" fill="hold" nodeType="with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strVal val="2/3*#ppt_w"/>
                          </p:val>
                        </p:tav>
                        <p:tav tm="100000">
                          <p:val>
                            <p:strVal val="#ppt_w"/>
                          </p:val>
                        </p:tav>
                      </p:tavLst>
                    </p:anim>
                    <p:anim calcmode="lin" valueType="num">
                      <p:cBhvr>
                        <p:cTn dur="500" fill="hold"/>
                        <p:tgtEl>
                          <p:spTgt spid="13"/>
                        </p:tgtEl>
                        <p:attrNameLst>
                          <p:attrName>ppt_h</p:attrName>
                        </p:attrNameLst>
                      </p:cBhvr>
                      <p:tavLst>
                        <p:tav tm="0">
                          <p:val>
                            <p:strVal val="2/3*#ppt_h"/>
                          </p:val>
                        </p:tav>
                        <p:tav tm="100000">
                          <p:val>
                            <p:strVal val="#ppt_h"/>
                          </p:val>
                        </p:tav>
                      </p:tavLst>
                    </p:anim>
                  </p:childTnLst>
                </p:cTn>
              </p:par>
            </p:tnLst>
          </p:tmpl>
          <p:tmpl lvl="4">
            <p:tnLst>
              <p:par>
                <p:cTn presetID="23" presetClass="entr" presetSubtype="272" fill="hold" nodeType="with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strVal val="2/3*#ppt_w"/>
                          </p:val>
                        </p:tav>
                        <p:tav tm="100000">
                          <p:val>
                            <p:strVal val="#ppt_w"/>
                          </p:val>
                        </p:tav>
                      </p:tavLst>
                    </p:anim>
                    <p:anim calcmode="lin" valueType="num">
                      <p:cBhvr>
                        <p:cTn dur="500" fill="hold"/>
                        <p:tgtEl>
                          <p:spTgt spid="13"/>
                        </p:tgtEl>
                        <p:attrNameLst>
                          <p:attrName>ppt_h</p:attrName>
                        </p:attrNameLst>
                      </p:cBhvr>
                      <p:tavLst>
                        <p:tav tm="0">
                          <p:val>
                            <p:strVal val="2/3*#ppt_h"/>
                          </p:val>
                        </p:tav>
                        <p:tav tm="100000">
                          <p:val>
                            <p:strVal val="#ppt_h"/>
                          </p:val>
                        </p:tav>
                      </p:tavLst>
                    </p:anim>
                  </p:childTnLst>
                </p:cTn>
              </p:par>
            </p:tnLst>
          </p:tmpl>
          <p:tmpl lvl="5">
            <p:tnLst>
              <p:par>
                <p:cTn presetID="23" presetClass="entr" presetSubtype="272" fill="hold" nodeType="with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strVal val="2/3*#ppt_w"/>
                          </p:val>
                        </p:tav>
                        <p:tav tm="100000">
                          <p:val>
                            <p:strVal val="#ppt_w"/>
                          </p:val>
                        </p:tav>
                      </p:tavLst>
                    </p:anim>
                    <p:anim calcmode="lin" valueType="num">
                      <p:cBhvr>
                        <p:cTn dur="500" fill="hold"/>
                        <p:tgtEl>
                          <p:spTgt spid="13"/>
                        </p:tgtEl>
                        <p:attrNameLst>
                          <p:attrName>ppt_h</p:attrName>
                        </p:attrNameLst>
                      </p:cBhvr>
                      <p:tavLst>
                        <p:tav tm="0">
                          <p:val>
                            <p:strVal val="2/3*#ppt_h"/>
                          </p:val>
                        </p:tav>
                        <p:tav tm="100000">
                          <p:val>
                            <p:strVal val="#ppt_h"/>
                          </p:val>
                        </p:tav>
                      </p:tavLst>
                    </p:anim>
                  </p:childTnLst>
                </p:cTn>
              </p:par>
            </p:tnLst>
          </p:tmpl>
        </p:tmplLst>
      </p:bldP>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사용자 지정 레이아웃">
    <p:bg>
      <p:bgPr>
        <a:solidFill>
          <a:schemeClr val="bg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94226"/>
            <a:ext cx="9144000" cy="886503"/>
          </a:xfrm>
          <a:prstGeom prst="rect">
            <a:avLst/>
          </a:prstGeom>
        </p:spPr>
      </p:pic>
      <p:sp>
        <p:nvSpPr>
          <p:cNvPr id="11" name="Rectangle 10"/>
          <p:cNvSpPr/>
          <p:nvPr userDrawn="1"/>
        </p:nvSpPr>
        <p:spPr>
          <a:xfrm>
            <a:off x="-108520" y="47113"/>
            <a:ext cx="9144000" cy="933616"/>
          </a:xfrm>
          <a:prstGeom prst="rect">
            <a:avLst/>
          </a:pr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제목 31"/>
          <p:cNvSpPr>
            <a:spLocks noGrp="1"/>
          </p:cNvSpPr>
          <p:nvPr>
            <p:ph type="title"/>
          </p:nvPr>
        </p:nvSpPr>
        <p:spPr>
          <a:xfrm>
            <a:off x="827584" y="227133"/>
            <a:ext cx="6552728" cy="620688"/>
          </a:xfrm>
        </p:spPr>
        <p:txBody>
          <a:bodyPr>
            <a:noAutofit/>
          </a:bodyPr>
          <a:lstStyle>
            <a:lvl1pPr algn="l" latinLnBrk="0">
              <a:defRPr sz="2800" b="1">
                <a:solidFill>
                  <a:schemeClr val="bg2">
                    <a:lumMod val="10000"/>
                  </a:schemeClr>
                </a:solidFill>
              </a:defRPr>
            </a:lvl1pPr>
          </a:lstStyle>
          <a:p>
            <a:r>
              <a:rPr lang="ko-KR" altLang="en-US" dirty="0" smtClean="0"/>
              <a:t>마스터 제목 스타일 편집</a:t>
            </a:r>
            <a:endParaRPr lang="ko-KR" altLang="en-US" dirty="0"/>
          </a:p>
        </p:txBody>
      </p:sp>
      <p:sp>
        <p:nvSpPr>
          <p:cNvPr id="13" name="슬라이드 번호 개체 틀 29"/>
          <p:cNvSpPr>
            <a:spLocks noGrp="1"/>
          </p:cNvSpPr>
          <p:nvPr>
            <p:ph type="sldNum" sz="quarter" idx="18"/>
          </p:nvPr>
        </p:nvSpPr>
        <p:spPr>
          <a:xfrm>
            <a:off x="147700" y="354914"/>
            <a:ext cx="611560" cy="365125"/>
          </a:xfrm>
          <a:prstGeom prst="rect">
            <a:avLst/>
          </a:prstGeom>
        </p:spPr>
        <p:txBody>
          <a:bodyPr/>
          <a:lstStyle>
            <a:lvl1pPr>
              <a:defRPr b="1">
                <a:solidFill>
                  <a:srgbClr val="278D99"/>
                </a:solidFill>
                <a:latin typeface="Arial" pitchFamily="34" charset="0"/>
                <a:cs typeface="Arial" pitchFamily="34" charset="0"/>
              </a:defRPr>
            </a:lvl1pPr>
          </a:lstStyle>
          <a:p>
            <a:fld id="{B8364164-D7C2-4011-A351-B5EC1CE463BF}" type="slidenum">
              <a:rPr lang="ko-KR" altLang="en-US" smtClean="0"/>
              <a:pPr/>
              <a:t>‹#›</a:t>
            </a:fld>
            <a:endParaRPr lang="ko-KR" altLang="en-US" dirty="0"/>
          </a:p>
        </p:txBody>
      </p:sp>
    </p:spTree>
    <p:extLst>
      <p:ext uri="{BB962C8B-B14F-4D97-AF65-F5344CB8AC3E}">
        <p14:creationId xmlns:p14="http://schemas.microsoft.com/office/powerpoint/2010/main" val="661379338"/>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356352"/>
            <a:ext cx="2133600" cy="365125"/>
          </a:xfrm>
          <a:prstGeom prst="rect">
            <a:avLst/>
          </a:prstGeom>
        </p:spPr>
        <p:txBody>
          <a:bodyPr/>
          <a:lstStyle/>
          <a:p>
            <a:pPr latinLnBrk="1"/>
            <a:fld id="{8F5139DA-9E66-4845-9612-ED86DB46D95B}" type="datetimeFigureOut">
              <a:rPr lang="ko-KR" altLang="en-US" smtClean="0">
                <a:solidFill>
                  <a:prstClr val="black"/>
                </a:solidFill>
              </a:rPr>
              <a:pPr latinLnBrk="1"/>
              <a:t>2016. 5. 11.</a:t>
            </a:fld>
            <a:endParaRPr lang="ko-KR" altLang="en-US">
              <a:solidFill>
                <a:prstClr val="black"/>
              </a:solidFill>
            </a:endParaRPr>
          </a:p>
        </p:txBody>
      </p:sp>
      <p:sp>
        <p:nvSpPr>
          <p:cNvPr id="3" name="바닥글 개체 틀 2"/>
          <p:cNvSpPr>
            <a:spLocks noGrp="1"/>
          </p:cNvSpPr>
          <p:nvPr>
            <p:ph type="ftr" sz="quarter" idx="11"/>
          </p:nvPr>
        </p:nvSpPr>
        <p:spPr>
          <a:xfrm>
            <a:off x="3124200" y="6356352"/>
            <a:ext cx="2895600" cy="365125"/>
          </a:xfrm>
          <a:prstGeom prst="rect">
            <a:avLst/>
          </a:prstGeom>
        </p:spPr>
        <p:txBody>
          <a:bodyPr/>
          <a:lstStyle/>
          <a:p>
            <a:pPr latinLnBrk="1"/>
            <a:endParaRPr lang="ko-KR" altLang="en-US">
              <a:solidFill>
                <a:prstClr val="black"/>
              </a:solidFill>
            </a:endParaRPr>
          </a:p>
        </p:txBody>
      </p:sp>
      <p:sp>
        <p:nvSpPr>
          <p:cNvPr id="4" name="슬라이드 번호 개체 틀 3"/>
          <p:cNvSpPr>
            <a:spLocks noGrp="1"/>
          </p:cNvSpPr>
          <p:nvPr>
            <p:ph type="sldNum" sz="quarter" idx="12"/>
          </p:nvPr>
        </p:nvSpPr>
        <p:spPr>
          <a:xfrm>
            <a:off x="6553200" y="6356352"/>
            <a:ext cx="2133600" cy="365125"/>
          </a:xfrm>
          <a:prstGeom prst="rect">
            <a:avLst/>
          </a:prstGeom>
        </p:spPr>
        <p:txBody>
          <a:bodyPr/>
          <a:lstStyle/>
          <a:p>
            <a:pPr latinLnBrk="1"/>
            <a:fld id="{0FA4A355-2D45-4766-8C87-E8705278E572}" type="slidenum">
              <a:rPr lang="ko-KR" altLang="en-US" smtClean="0">
                <a:solidFill>
                  <a:prstClr val="black"/>
                </a:solidFill>
              </a:rPr>
              <a:pPr latinLnBrk="1"/>
              <a:t>‹#›</a:t>
            </a:fld>
            <a:endParaRPr lang="ko-KR" altLang="en-US">
              <a:solidFill>
                <a:prstClr val="black"/>
              </a:solidFill>
            </a:endParaRPr>
          </a:p>
        </p:txBody>
      </p:sp>
    </p:spTree>
    <p:extLst>
      <p:ext uri="{BB962C8B-B14F-4D97-AF65-F5344CB8AC3E}">
        <p14:creationId xmlns:p14="http://schemas.microsoft.com/office/powerpoint/2010/main" val="1910592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제목 및 내용">
    <p:bg>
      <p:bgPr>
        <a:gradFill flip="none" rotWithShape="1">
          <a:gsLst>
            <a:gs pos="0">
              <a:srgbClr val="660033"/>
            </a:gs>
            <a:gs pos="50000">
              <a:srgbClr val="990033"/>
            </a:gs>
            <a:gs pos="100000">
              <a:srgbClr val="660033"/>
            </a:gs>
          </a:gsLst>
          <a:lin ang="5400000" scaled="1"/>
          <a:tileRect/>
        </a:gradFill>
        <a:effectLst/>
      </p:bgPr>
    </p:bg>
    <p:spTree>
      <p:nvGrpSpPr>
        <p:cNvPr id="1" name=""/>
        <p:cNvGrpSpPr/>
        <p:nvPr/>
      </p:nvGrpSpPr>
      <p:grpSpPr>
        <a:xfrm>
          <a:off x="0" y="0"/>
          <a:ext cx="0" cy="0"/>
          <a:chOff x="0" y="0"/>
          <a:chExt cx="0" cy="0"/>
        </a:xfrm>
      </p:grpSpPr>
      <p:sp>
        <p:nvSpPr>
          <p:cNvPr id="8" name="평행 사변형 7"/>
          <p:cNvSpPr/>
          <p:nvPr/>
        </p:nvSpPr>
        <p:spPr>
          <a:xfrm>
            <a:off x="-180528" y="0"/>
            <a:ext cx="9289032"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a:solidFill>
                <a:prstClr val="white"/>
              </a:solidFill>
              <a:latin typeface="Arial" pitchFamily="34" charset="0"/>
              <a:cs typeface="Arial" pitchFamily="34" charset="0"/>
            </a:endParaRPr>
          </a:p>
        </p:txBody>
      </p:sp>
      <p:sp>
        <p:nvSpPr>
          <p:cNvPr id="9" name="평행 사변형 8"/>
          <p:cNvSpPr/>
          <p:nvPr/>
        </p:nvSpPr>
        <p:spPr>
          <a:xfrm>
            <a:off x="-540568" y="0"/>
            <a:ext cx="8568952" cy="672360"/>
          </a:xfrm>
          <a:prstGeom prst="parallelogram">
            <a:avLst>
              <a:gd name="adj" fmla="val 79101"/>
            </a:avLst>
          </a:prstGeom>
          <a:solidFill>
            <a:srgbClr val="278D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a:solidFill>
                <a:prstClr val="white"/>
              </a:solidFill>
              <a:latin typeface="Arial" pitchFamily="34" charset="0"/>
              <a:cs typeface="Arial" pitchFamily="34" charset="0"/>
            </a:endParaRPr>
          </a:p>
        </p:txBody>
      </p:sp>
      <p:sp>
        <p:nvSpPr>
          <p:cNvPr id="10" name="평행 사변형 9"/>
          <p:cNvSpPr/>
          <p:nvPr/>
        </p:nvSpPr>
        <p:spPr>
          <a:xfrm>
            <a:off x="-532184" y="0"/>
            <a:ext cx="1359768"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a:solidFill>
                <a:prstClr val="white"/>
              </a:solidFill>
              <a:latin typeface="Arial" pitchFamily="34" charset="0"/>
              <a:cs typeface="Arial" pitchFamily="34" charset="0"/>
            </a:endParaRPr>
          </a:p>
        </p:txBody>
      </p:sp>
      <p:sp>
        <p:nvSpPr>
          <p:cNvPr id="28" name="내용 개체 틀 27"/>
          <p:cNvSpPr>
            <a:spLocks noGrp="1"/>
          </p:cNvSpPr>
          <p:nvPr>
            <p:ph sz="quarter" idx="16"/>
          </p:nvPr>
        </p:nvSpPr>
        <p:spPr>
          <a:xfrm>
            <a:off x="4572000" y="970631"/>
            <a:ext cx="4571998" cy="5788241"/>
          </a:xfrm>
        </p:spPr>
        <p:txBody>
          <a:bodyPr>
            <a:normAutofit/>
          </a:bodyPr>
          <a:lstStyle>
            <a:lvl1pPr marL="177800" indent="-177800" latinLnBrk="0">
              <a:spcBef>
                <a:spcPts val="600"/>
              </a:spcBef>
              <a:defRPr sz="2400">
                <a:solidFill>
                  <a:schemeClr val="bg1">
                    <a:lumMod val="85000"/>
                  </a:schemeClr>
                </a:solidFill>
                <a:latin typeface="Calibri" panose="020F0502020204030204" pitchFamily="34" charset="0"/>
                <a:cs typeface="Arial" pitchFamily="34" charset="0"/>
              </a:defRPr>
            </a:lvl1pPr>
            <a:lvl2pPr marL="355600" indent="-177800" latinLnBrk="0">
              <a:spcBef>
                <a:spcPts val="600"/>
              </a:spcBef>
              <a:defRPr sz="2000">
                <a:solidFill>
                  <a:schemeClr val="bg1">
                    <a:lumMod val="75000"/>
                  </a:schemeClr>
                </a:solidFill>
                <a:latin typeface="Calibri" panose="020F0502020204030204" pitchFamily="34" charset="0"/>
                <a:cs typeface="Arial" pitchFamily="34" charset="0"/>
              </a:defRPr>
            </a:lvl2pPr>
            <a:lvl3pPr indent="0" latinLnBrk="0">
              <a:spcBef>
                <a:spcPts val="600"/>
              </a:spcBef>
              <a:defRPr sz="1800">
                <a:solidFill>
                  <a:schemeClr val="bg1">
                    <a:lumMod val="75000"/>
                  </a:schemeClr>
                </a:solidFill>
                <a:latin typeface="Calibri" panose="020F0502020204030204" pitchFamily="34" charset="0"/>
                <a:cs typeface="Arial" pitchFamily="34" charset="0"/>
              </a:defRPr>
            </a:lvl3pPr>
            <a:lvl4pPr indent="0" latinLnBrk="0">
              <a:spcBef>
                <a:spcPts val="600"/>
              </a:spcBef>
              <a:defRPr sz="1600">
                <a:solidFill>
                  <a:schemeClr val="bg1">
                    <a:lumMod val="75000"/>
                  </a:schemeClr>
                </a:solidFill>
                <a:latin typeface="Calibri" panose="020F0502020204030204" pitchFamily="34" charset="0"/>
                <a:cs typeface="Arial" pitchFamily="34" charset="0"/>
              </a:defRPr>
            </a:lvl4pPr>
            <a:lvl5pPr indent="0" latinLnBrk="0">
              <a:spcBef>
                <a:spcPts val="600"/>
              </a:spcBef>
              <a:defRPr sz="1600">
                <a:solidFill>
                  <a:schemeClr val="bg1">
                    <a:lumMod val="75000"/>
                  </a:schemeClr>
                </a:solidFill>
                <a:latin typeface="Calibri" panose="020F0502020204030204" pitchFamily="34" charset="0"/>
                <a:cs typeface="Arial" pitchFamily="34" charset="0"/>
              </a:defRPr>
            </a:lvl5p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30" name="슬라이드 번호 개체 틀 29"/>
          <p:cNvSpPr>
            <a:spLocks noGrp="1"/>
          </p:cNvSpPr>
          <p:nvPr>
            <p:ph type="sldNum" sz="quarter" idx="18"/>
          </p:nvPr>
        </p:nvSpPr>
        <p:spPr>
          <a:xfrm>
            <a:off x="0" y="188640"/>
            <a:ext cx="467544" cy="365125"/>
          </a:xfrm>
          <a:prstGeom prst="rect">
            <a:avLst/>
          </a:prstGeom>
        </p:spPr>
        <p:txBody>
          <a:bodyPr/>
          <a:lstStyle>
            <a:lvl1pPr>
              <a:defRPr b="1">
                <a:solidFill>
                  <a:srgbClr val="278D99"/>
                </a:solidFill>
                <a:latin typeface="Arial" pitchFamily="34" charset="0"/>
                <a:cs typeface="Arial" pitchFamily="34" charset="0"/>
              </a:defRPr>
            </a:lvl1pPr>
          </a:lstStyle>
          <a:p>
            <a:pPr latinLnBrk="1"/>
            <a:fld id="{B8364164-D7C2-4011-A351-B5EC1CE463BF}" type="slidenum">
              <a:rPr lang="ko-KR" altLang="en-US" smtClean="0"/>
              <a:pPr latinLnBrk="1"/>
              <a:t>‹#›</a:t>
            </a:fld>
            <a:endParaRPr lang="ko-KR" altLang="en-US"/>
          </a:p>
        </p:txBody>
      </p:sp>
      <p:sp>
        <p:nvSpPr>
          <p:cNvPr id="32" name="제목 31"/>
          <p:cNvSpPr>
            <a:spLocks noGrp="1"/>
          </p:cNvSpPr>
          <p:nvPr>
            <p:ph type="title"/>
          </p:nvPr>
        </p:nvSpPr>
        <p:spPr>
          <a:xfrm>
            <a:off x="827584" y="0"/>
            <a:ext cx="6552728" cy="620688"/>
          </a:xfrm>
        </p:spPr>
        <p:txBody>
          <a:bodyPr>
            <a:noAutofit/>
          </a:bodyPr>
          <a:lstStyle>
            <a:lvl1pPr algn="l">
              <a:defRPr sz="2800" b="1">
                <a:solidFill>
                  <a:schemeClr val="bg1"/>
                </a:solidFill>
              </a:defRPr>
            </a:lvl1pPr>
          </a:lstStyle>
          <a:p>
            <a:r>
              <a:rPr lang="ko-KR" altLang="en-US" smtClean="0"/>
              <a:t>마스터 제목 스타일 편집</a:t>
            </a:r>
            <a:endParaRPr lang="ko-KR" altLang="en-US" dirty="0"/>
          </a:p>
        </p:txBody>
      </p:sp>
      <p:sp>
        <p:nvSpPr>
          <p:cNvPr id="6" name="Text Placeholder 5"/>
          <p:cNvSpPr>
            <a:spLocks noGrp="1"/>
          </p:cNvSpPr>
          <p:nvPr>
            <p:ph type="body" sz="quarter" idx="19"/>
          </p:nvPr>
        </p:nvSpPr>
        <p:spPr>
          <a:xfrm>
            <a:off x="1331640" y="2636912"/>
            <a:ext cx="2032987" cy="2249011"/>
          </a:xfrm>
        </p:spPr>
        <p:txBody>
          <a:bodyPr>
            <a:noAutofit/>
          </a:bodyPr>
          <a:lstStyle>
            <a:lvl1pPr marL="0" indent="0" algn="ctr" latinLnBrk="0">
              <a:buNone/>
              <a:defRPr sz="2000">
                <a:latin typeface="Calibri" panose="020F0502020204030204" pitchFamily="34" charset="0"/>
              </a:defRPr>
            </a:lvl1pPr>
          </a:lstStyle>
          <a:p>
            <a:pPr lvl="0"/>
            <a:r>
              <a:rPr lang="en-US" dirty="0" smtClean="0"/>
              <a:t>Click to edit Master text styles</a:t>
            </a:r>
          </a:p>
        </p:txBody>
      </p:sp>
    </p:spTree>
    <p:extLst>
      <p:ext uri="{BB962C8B-B14F-4D97-AF65-F5344CB8AC3E}">
        <p14:creationId xmlns:p14="http://schemas.microsoft.com/office/powerpoint/2010/main" val="170859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 calcmode="lin" valueType="num">
                                      <p:cBhvr>
                                        <p:cTn id="7" dur="1000" fill="hold"/>
                                        <p:tgtEl>
                                          <p:spTgt spid="28">
                                            <p:txEl>
                                              <p:pRg st="0" end="0"/>
                                            </p:txEl>
                                          </p:spTgt>
                                        </p:tgtEl>
                                        <p:attrNameLst>
                                          <p:attrName>ppt_w</p:attrName>
                                        </p:attrNameLst>
                                      </p:cBhvr>
                                      <p:tavLst>
                                        <p:tav tm="0">
                                          <p:val>
                                            <p:strVal val="2/3*#ppt_w"/>
                                          </p:val>
                                        </p:tav>
                                        <p:tav tm="100000">
                                          <p:val>
                                            <p:strVal val="#ppt_w"/>
                                          </p:val>
                                        </p:tav>
                                      </p:tavLst>
                                    </p:anim>
                                    <p:anim calcmode="lin" valueType="num">
                                      <p:cBhvr>
                                        <p:cTn id="8" dur="1000" fill="hold"/>
                                        <p:tgtEl>
                                          <p:spTgt spid="28">
                                            <p:txEl>
                                              <p:pRg st="0" end="0"/>
                                            </p:txEl>
                                          </p:spTgt>
                                        </p:tgtEl>
                                        <p:attrNameLst>
                                          <p:attrName>ppt_h</p:attrName>
                                        </p:attrNameLst>
                                      </p:cBhvr>
                                      <p:tavLst>
                                        <p:tav tm="0">
                                          <p:val>
                                            <p:strVal val="2/3*#ppt_h"/>
                                          </p:val>
                                        </p:tav>
                                        <p:tav tm="100000">
                                          <p:val>
                                            <p:strVal val="#ppt_h"/>
                                          </p:val>
                                        </p:tav>
                                      </p:tavLst>
                                    </p:anim>
                                  </p:childTnLst>
                                </p:cTn>
                              </p:par>
                            </p:childTnLst>
                          </p:cTn>
                        </p:par>
                        <p:par>
                          <p:cTn id="9" fill="hold">
                            <p:stCondLst>
                              <p:cond delay="1000"/>
                            </p:stCondLst>
                            <p:childTnLst>
                              <p:par>
                                <p:cTn id="10" presetID="23" presetClass="entr" presetSubtype="272" fill="hold" grpId="0" nodeType="afterEffect">
                                  <p:stCondLst>
                                    <p:cond delay="0"/>
                                  </p:stCondLst>
                                  <p:childTnLst>
                                    <p:set>
                                      <p:cBhvr>
                                        <p:cTn id="11" dur="1" fill="hold">
                                          <p:stCondLst>
                                            <p:cond delay="0"/>
                                          </p:stCondLst>
                                        </p:cTn>
                                        <p:tgtEl>
                                          <p:spTgt spid="28">
                                            <p:txEl>
                                              <p:pRg st="1" end="1"/>
                                            </p:txEl>
                                          </p:spTgt>
                                        </p:tgtEl>
                                        <p:attrNameLst>
                                          <p:attrName>style.visibility</p:attrName>
                                        </p:attrNameLst>
                                      </p:cBhvr>
                                      <p:to>
                                        <p:strVal val="visible"/>
                                      </p:to>
                                    </p:set>
                                    <p:anim calcmode="lin" valueType="num">
                                      <p:cBhvr>
                                        <p:cTn id="12" dur="1000" fill="hold"/>
                                        <p:tgtEl>
                                          <p:spTgt spid="28">
                                            <p:txEl>
                                              <p:pRg st="1" end="1"/>
                                            </p:txEl>
                                          </p:spTgt>
                                        </p:tgtEl>
                                        <p:attrNameLst>
                                          <p:attrName>ppt_w</p:attrName>
                                        </p:attrNameLst>
                                      </p:cBhvr>
                                      <p:tavLst>
                                        <p:tav tm="0">
                                          <p:val>
                                            <p:strVal val="2/3*#ppt_w"/>
                                          </p:val>
                                        </p:tav>
                                        <p:tav tm="100000">
                                          <p:val>
                                            <p:strVal val="#ppt_w"/>
                                          </p:val>
                                        </p:tav>
                                      </p:tavLst>
                                    </p:anim>
                                    <p:anim calcmode="lin" valueType="num">
                                      <p:cBhvr>
                                        <p:cTn id="13" dur="1000" fill="hold"/>
                                        <p:tgtEl>
                                          <p:spTgt spid="28">
                                            <p:txEl>
                                              <p:pRg st="1" end="1"/>
                                            </p:txEl>
                                          </p:spTgt>
                                        </p:tgtEl>
                                        <p:attrNameLst>
                                          <p:attrName>ppt_h</p:attrName>
                                        </p:attrNameLst>
                                      </p:cBhvr>
                                      <p:tavLst>
                                        <p:tav tm="0">
                                          <p:val>
                                            <p:strVal val="2/3*#ppt_h"/>
                                          </p:val>
                                        </p:tav>
                                        <p:tav tm="100000">
                                          <p:val>
                                            <p:strVal val="#ppt_h"/>
                                          </p:val>
                                        </p:tav>
                                      </p:tavLst>
                                    </p:anim>
                                  </p:childTnLst>
                                </p:cTn>
                              </p:par>
                            </p:childTnLst>
                          </p:cTn>
                        </p:par>
                        <p:par>
                          <p:cTn id="14" fill="hold">
                            <p:stCondLst>
                              <p:cond delay="2000"/>
                            </p:stCondLst>
                            <p:childTnLst>
                              <p:par>
                                <p:cTn id="15" presetID="23" presetClass="entr" presetSubtype="272" fill="hold" grpId="0" nodeType="afterEffect">
                                  <p:stCondLst>
                                    <p:cond delay="0"/>
                                  </p:stCondLst>
                                  <p:childTnLst>
                                    <p:set>
                                      <p:cBhvr>
                                        <p:cTn id="16" dur="1" fill="hold">
                                          <p:stCondLst>
                                            <p:cond delay="0"/>
                                          </p:stCondLst>
                                        </p:cTn>
                                        <p:tgtEl>
                                          <p:spTgt spid="28">
                                            <p:txEl>
                                              <p:pRg st="2" end="2"/>
                                            </p:txEl>
                                          </p:spTgt>
                                        </p:tgtEl>
                                        <p:attrNameLst>
                                          <p:attrName>style.visibility</p:attrName>
                                        </p:attrNameLst>
                                      </p:cBhvr>
                                      <p:to>
                                        <p:strVal val="visible"/>
                                      </p:to>
                                    </p:set>
                                    <p:anim calcmode="lin" valueType="num">
                                      <p:cBhvr>
                                        <p:cTn id="17" dur="1000" fill="hold"/>
                                        <p:tgtEl>
                                          <p:spTgt spid="28">
                                            <p:txEl>
                                              <p:pRg st="2" end="2"/>
                                            </p:txEl>
                                          </p:spTgt>
                                        </p:tgtEl>
                                        <p:attrNameLst>
                                          <p:attrName>ppt_w</p:attrName>
                                        </p:attrNameLst>
                                      </p:cBhvr>
                                      <p:tavLst>
                                        <p:tav tm="0">
                                          <p:val>
                                            <p:strVal val="2/3*#ppt_w"/>
                                          </p:val>
                                        </p:tav>
                                        <p:tav tm="100000">
                                          <p:val>
                                            <p:strVal val="#ppt_w"/>
                                          </p:val>
                                        </p:tav>
                                      </p:tavLst>
                                    </p:anim>
                                    <p:anim calcmode="lin" valueType="num">
                                      <p:cBhvr>
                                        <p:cTn id="18" dur="1000" fill="hold"/>
                                        <p:tgtEl>
                                          <p:spTgt spid="28">
                                            <p:txEl>
                                              <p:pRg st="2" end="2"/>
                                            </p:txEl>
                                          </p:spTgt>
                                        </p:tgtEl>
                                        <p:attrNameLst>
                                          <p:attrName>ppt_h</p:attrName>
                                        </p:attrNameLst>
                                      </p:cBhvr>
                                      <p:tavLst>
                                        <p:tav tm="0">
                                          <p:val>
                                            <p:strVal val="2/3*#ppt_h"/>
                                          </p:val>
                                        </p:tav>
                                        <p:tav tm="100000">
                                          <p:val>
                                            <p:strVal val="#ppt_h"/>
                                          </p:val>
                                        </p:tav>
                                      </p:tavLst>
                                    </p:anim>
                                  </p:childTnLst>
                                </p:cTn>
                              </p:par>
                            </p:childTnLst>
                          </p:cTn>
                        </p:par>
                        <p:par>
                          <p:cTn id="19" fill="hold">
                            <p:stCondLst>
                              <p:cond delay="3000"/>
                            </p:stCondLst>
                            <p:childTnLst>
                              <p:par>
                                <p:cTn id="20" presetID="23" presetClass="entr" presetSubtype="272" fill="hold" grpId="0" nodeType="afterEffect">
                                  <p:stCondLst>
                                    <p:cond delay="0"/>
                                  </p:stCondLst>
                                  <p:childTnLst>
                                    <p:set>
                                      <p:cBhvr>
                                        <p:cTn id="21" dur="1" fill="hold">
                                          <p:stCondLst>
                                            <p:cond delay="0"/>
                                          </p:stCondLst>
                                        </p:cTn>
                                        <p:tgtEl>
                                          <p:spTgt spid="28">
                                            <p:txEl>
                                              <p:pRg st="3" end="3"/>
                                            </p:txEl>
                                          </p:spTgt>
                                        </p:tgtEl>
                                        <p:attrNameLst>
                                          <p:attrName>style.visibility</p:attrName>
                                        </p:attrNameLst>
                                      </p:cBhvr>
                                      <p:to>
                                        <p:strVal val="visible"/>
                                      </p:to>
                                    </p:set>
                                    <p:anim calcmode="lin" valueType="num">
                                      <p:cBhvr>
                                        <p:cTn id="22" dur="1000" fill="hold"/>
                                        <p:tgtEl>
                                          <p:spTgt spid="28">
                                            <p:txEl>
                                              <p:pRg st="3" end="3"/>
                                            </p:txEl>
                                          </p:spTgt>
                                        </p:tgtEl>
                                        <p:attrNameLst>
                                          <p:attrName>ppt_w</p:attrName>
                                        </p:attrNameLst>
                                      </p:cBhvr>
                                      <p:tavLst>
                                        <p:tav tm="0">
                                          <p:val>
                                            <p:strVal val="2/3*#ppt_w"/>
                                          </p:val>
                                        </p:tav>
                                        <p:tav tm="100000">
                                          <p:val>
                                            <p:strVal val="#ppt_w"/>
                                          </p:val>
                                        </p:tav>
                                      </p:tavLst>
                                    </p:anim>
                                    <p:anim calcmode="lin" valueType="num">
                                      <p:cBhvr>
                                        <p:cTn id="23" dur="1000" fill="hold"/>
                                        <p:tgtEl>
                                          <p:spTgt spid="28">
                                            <p:txEl>
                                              <p:pRg st="3" end="3"/>
                                            </p:txEl>
                                          </p:spTgt>
                                        </p:tgtEl>
                                        <p:attrNameLst>
                                          <p:attrName>ppt_h</p:attrName>
                                        </p:attrNameLst>
                                      </p:cBhvr>
                                      <p:tavLst>
                                        <p:tav tm="0">
                                          <p:val>
                                            <p:strVal val="2/3*#ppt_h"/>
                                          </p:val>
                                        </p:tav>
                                        <p:tav tm="100000">
                                          <p:val>
                                            <p:strVal val="#ppt_h"/>
                                          </p:val>
                                        </p:tav>
                                      </p:tavLst>
                                    </p:anim>
                                  </p:childTnLst>
                                </p:cTn>
                              </p:par>
                            </p:childTnLst>
                          </p:cTn>
                        </p:par>
                        <p:par>
                          <p:cTn id="24" fill="hold">
                            <p:stCondLst>
                              <p:cond delay="4000"/>
                            </p:stCondLst>
                            <p:childTnLst>
                              <p:par>
                                <p:cTn id="25" presetID="23" presetClass="entr" presetSubtype="272" fill="hold" grpId="0" nodeType="afterEffect">
                                  <p:stCondLst>
                                    <p:cond delay="0"/>
                                  </p:stCondLst>
                                  <p:childTnLst>
                                    <p:set>
                                      <p:cBhvr>
                                        <p:cTn id="26" dur="1" fill="hold">
                                          <p:stCondLst>
                                            <p:cond delay="0"/>
                                          </p:stCondLst>
                                        </p:cTn>
                                        <p:tgtEl>
                                          <p:spTgt spid="28">
                                            <p:txEl>
                                              <p:pRg st="4" end="4"/>
                                            </p:txEl>
                                          </p:spTgt>
                                        </p:tgtEl>
                                        <p:attrNameLst>
                                          <p:attrName>style.visibility</p:attrName>
                                        </p:attrNameLst>
                                      </p:cBhvr>
                                      <p:to>
                                        <p:strVal val="visible"/>
                                      </p:to>
                                    </p:set>
                                    <p:anim calcmode="lin" valueType="num">
                                      <p:cBhvr>
                                        <p:cTn id="27" dur="1000" fill="hold"/>
                                        <p:tgtEl>
                                          <p:spTgt spid="28">
                                            <p:txEl>
                                              <p:pRg st="4" end="4"/>
                                            </p:txEl>
                                          </p:spTgt>
                                        </p:tgtEl>
                                        <p:attrNameLst>
                                          <p:attrName>ppt_w</p:attrName>
                                        </p:attrNameLst>
                                      </p:cBhvr>
                                      <p:tavLst>
                                        <p:tav tm="0">
                                          <p:val>
                                            <p:strVal val="2/3*#ppt_w"/>
                                          </p:val>
                                        </p:tav>
                                        <p:tav tm="100000">
                                          <p:val>
                                            <p:strVal val="#ppt_w"/>
                                          </p:val>
                                        </p:tav>
                                      </p:tavLst>
                                    </p:anim>
                                    <p:anim calcmode="lin" valueType="num">
                                      <p:cBhvr>
                                        <p:cTn id="28" dur="1000" fill="hold"/>
                                        <p:tgtEl>
                                          <p:spTgt spid="28">
                                            <p:txEl>
                                              <p:pRg st="4" end="4"/>
                                            </p:txEl>
                                          </p:spTgt>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tmplLst>
          <p:tmpl lvl="1">
            <p:tnLst>
              <p:par>
                <p:cTn presetID="23" presetClass="entr" presetSubtype="272" fill="hold" nodeType="afterEffect">
                  <p:stCondLst>
                    <p:cond delay="0"/>
                  </p:stCondLst>
                  <p:childTnLst>
                    <p:set>
                      <p:cBhvr>
                        <p:cTn dur="1" fill="hold">
                          <p:stCondLst>
                            <p:cond delay="0"/>
                          </p:stCondLst>
                        </p:cTn>
                        <p:tgtEl>
                          <p:spTgt spid="28"/>
                        </p:tgtEl>
                        <p:attrNameLst>
                          <p:attrName>style.visibility</p:attrName>
                        </p:attrNameLst>
                      </p:cBhvr>
                      <p:to>
                        <p:strVal val="visible"/>
                      </p:to>
                    </p:set>
                    <p:anim calcmode="lin" valueType="num">
                      <p:cBhvr>
                        <p:cTn dur="1000" fill="hold"/>
                        <p:tgtEl>
                          <p:spTgt spid="28"/>
                        </p:tgtEl>
                        <p:attrNameLst>
                          <p:attrName>ppt_w</p:attrName>
                        </p:attrNameLst>
                      </p:cBhvr>
                      <p:tavLst>
                        <p:tav tm="0">
                          <p:val>
                            <p:strVal val="2/3*#ppt_w"/>
                          </p:val>
                        </p:tav>
                        <p:tav tm="100000">
                          <p:val>
                            <p:strVal val="#ppt_w"/>
                          </p:val>
                        </p:tav>
                      </p:tavLst>
                    </p:anim>
                    <p:anim calcmode="lin" valueType="num">
                      <p:cBhvr>
                        <p:cTn dur="1000" fill="hold"/>
                        <p:tgtEl>
                          <p:spTgt spid="28"/>
                        </p:tgtEl>
                        <p:attrNameLst>
                          <p:attrName>ppt_h</p:attrName>
                        </p:attrNameLst>
                      </p:cBhvr>
                      <p:tavLst>
                        <p:tav tm="0">
                          <p:val>
                            <p:strVal val="2/3*#ppt_h"/>
                          </p:val>
                        </p:tav>
                        <p:tav tm="100000">
                          <p:val>
                            <p:strVal val="#ppt_h"/>
                          </p:val>
                        </p:tav>
                      </p:tavLst>
                    </p:anim>
                  </p:childTnLst>
                </p:cTn>
              </p:par>
            </p:tnLst>
          </p:tmpl>
          <p:tmpl lvl="2">
            <p:tnLst>
              <p:par>
                <p:cTn presetID="23" presetClass="entr" presetSubtype="272" fill="hold" nodeType="afterEffect">
                  <p:stCondLst>
                    <p:cond delay="0"/>
                  </p:stCondLst>
                  <p:childTnLst>
                    <p:set>
                      <p:cBhvr>
                        <p:cTn dur="1" fill="hold">
                          <p:stCondLst>
                            <p:cond delay="0"/>
                          </p:stCondLst>
                        </p:cTn>
                        <p:tgtEl>
                          <p:spTgt spid="28"/>
                        </p:tgtEl>
                        <p:attrNameLst>
                          <p:attrName>style.visibility</p:attrName>
                        </p:attrNameLst>
                      </p:cBhvr>
                      <p:to>
                        <p:strVal val="visible"/>
                      </p:to>
                    </p:set>
                    <p:anim calcmode="lin" valueType="num">
                      <p:cBhvr>
                        <p:cTn dur="1000" fill="hold"/>
                        <p:tgtEl>
                          <p:spTgt spid="28"/>
                        </p:tgtEl>
                        <p:attrNameLst>
                          <p:attrName>ppt_w</p:attrName>
                        </p:attrNameLst>
                      </p:cBhvr>
                      <p:tavLst>
                        <p:tav tm="0">
                          <p:val>
                            <p:strVal val="2/3*#ppt_w"/>
                          </p:val>
                        </p:tav>
                        <p:tav tm="100000">
                          <p:val>
                            <p:strVal val="#ppt_w"/>
                          </p:val>
                        </p:tav>
                      </p:tavLst>
                    </p:anim>
                    <p:anim calcmode="lin" valueType="num">
                      <p:cBhvr>
                        <p:cTn dur="1000" fill="hold"/>
                        <p:tgtEl>
                          <p:spTgt spid="28"/>
                        </p:tgtEl>
                        <p:attrNameLst>
                          <p:attrName>ppt_h</p:attrName>
                        </p:attrNameLst>
                      </p:cBhvr>
                      <p:tavLst>
                        <p:tav tm="0">
                          <p:val>
                            <p:strVal val="2/3*#ppt_h"/>
                          </p:val>
                        </p:tav>
                        <p:tav tm="100000">
                          <p:val>
                            <p:strVal val="#ppt_h"/>
                          </p:val>
                        </p:tav>
                      </p:tavLst>
                    </p:anim>
                  </p:childTnLst>
                </p:cTn>
              </p:par>
            </p:tnLst>
          </p:tmpl>
          <p:tmpl lvl="3">
            <p:tnLst>
              <p:par>
                <p:cTn presetID="23" presetClass="entr" presetSubtype="272" fill="hold" nodeType="afterEffect">
                  <p:stCondLst>
                    <p:cond delay="0"/>
                  </p:stCondLst>
                  <p:childTnLst>
                    <p:set>
                      <p:cBhvr>
                        <p:cTn dur="1" fill="hold">
                          <p:stCondLst>
                            <p:cond delay="0"/>
                          </p:stCondLst>
                        </p:cTn>
                        <p:tgtEl>
                          <p:spTgt spid="28"/>
                        </p:tgtEl>
                        <p:attrNameLst>
                          <p:attrName>style.visibility</p:attrName>
                        </p:attrNameLst>
                      </p:cBhvr>
                      <p:to>
                        <p:strVal val="visible"/>
                      </p:to>
                    </p:set>
                    <p:anim calcmode="lin" valueType="num">
                      <p:cBhvr>
                        <p:cTn dur="1000" fill="hold"/>
                        <p:tgtEl>
                          <p:spTgt spid="28"/>
                        </p:tgtEl>
                        <p:attrNameLst>
                          <p:attrName>ppt_w</p:attrName>
                        </p:attrNameLst>
                      </p:cBhvr>
                      <p:tavLst>
                        <p:tav tm="0">
                          <p:val>
                            <p:strVal val="2/3*#ppt_w"/>
                          </p:val>
                        </p:tav>
                        <p:tav tm="100000">
                          <p:val>
                            <p:strVal val="#ppt_w"/>
                          </p:val>
                        </p:tav>
                      </p:tavLst>
                    </p:anim>
                    <p:anim calcmode="lin" valueType="num">
                      <p:cBhvr>
                        <p:cTn dur="1000" fill="hold"/>
                        <p:tgtEl>
                          <p:spTgt spid="28"/>
                        </p:tgtEl>
                        <p:attrNameLst>
                          <p:attrName>ppt_h</p:attrName>
                        </p:attrNameLst>
                      </p:cBhvr>
                      <p:tavLst>
                        <p:tav tm="0">
                          <p:val>
                            <p:strVal val="2/3*#ppt_h"/>
                          </p:val>
                        </p:tav>
                        <p:tav tm="100000">
                          <p:val>
                            <p:strVal val="#ppt_h"/>
                          </p:val>
                        </p:tav>
                      </p:tavLst>
                    </p:anim>
                  </p:childTnLst>
                </p:cTn>
              </p:par>
            </p:tnLst>
          </p:tmpl>
          <p:tmpl lvl="4">
            <p:tnLst>
              <p:par>
                <p:cTn presetID="23" presetClass="entr" presetSubtype="272" fill="hold" nodeType="afterEffect">
                  <p:stCondLst>
                    <p:cond delay="0"/>
                  </p:stCondLst>
                  <p:childTnLst>
                    <p:set>
                      <p:cBhvr>
                        <p:cTn dur="1" fill="hold">
                          <p:stCondLst>
                            <p:cond delay="0"/>
                          </p:stCondLst>
                        </p:cTn>
                        <p:tgtEl>
                          <p:spTgt spid="28"/>
                        </p:tgtEl>
                        <p:attrNameLst>
                          <p:attrName>style.visibility</p:attrName>
                        </p:attrNameLst>
                      </p:cBhvr>
                      <p:to>
                        <p:strVal val="visible"/>
                      </p:to>
                    </p:set>
                    <p:anim calcmode="lin" valueType="num">
                      <p:cBhvr>
                        <p:cTn dur="1000" fill="hold"/>
                        <p:tgtEl>
                          <p:spTgt spid="28"/>
                        </p:tgtEl>
                        <p:attrNameLst>
                          <p:attrName>ppt_w</p:attrName>
                        </p:attrNameLst>
                      </p:cBhvr>
                      <p:tavLst>
                        <p:tav tm="0">
                          <p:val>
                            <p:strVal val="2/3*#ppt_w"/>
                          </p:val>
                        </p:tav>
                        <p:tav tm="100000">
                          <p:val>
                            <p:strVal val="#ppt_w"/>
                          </p:val>
                        </p:tav>
                      </p:tavLst>
                    </p:anim>
                    <p:anim calcmode="lin" valueType="num">
                      <p:cBhvr>
                        <p:cTn dur="1000" fill="hold"/>
                        <p:tgtEl>
                          <p:spTgt spid="28"/>
                        </p:tgtEl>
                        <p:attrNameLst>
                          <p:attrName>ppt_h</p:attrName>
                        </p:attrNameLst>
                      </p:cBhvr>
                      <p:tavLst>
                        <p:tav tm="0">
                          <p:val>
                            <p:strVal val="2/3*#ppt_h"/>
                          </p:val>
                        </p:tav>
                        <p:tav tm="100000">
                          <p:val>
                            <p:strVal val="#ppt_h"/>
                          </p:val>
                        </p:tav>
                      </p:tavLst>
                    </p:anim>
                  </p:childTnLst>
                </p:cTn>
              </p:par>
            </p:tnLst>
          </p:tmpl>
          <p:tmpl lvl="5">
            <p:tnLst>
              <p:par>
                <p:cTn presetID="23" presetClass="entr" presetSubtype="272" fill="hold" nodeType="afterEffect">
                  <p:stCondLst>
                    <p:cond delay="0"/>
                  </p:stCondLst>
                  <p:childTnLst>
                    <p:set>
                      <p:cBhvr>
                        <p:cTn dur="1" fill="hold">
                          <p:stCondLst>
                            <p:cond delay="0"/>
                          </p:stCondLst>
                        </p:cTn>
                        <p:tgtEl>
                          <p:spTgt spid="28"/>
                        </p:tgtEl>
                        <p:attrNameLst>
                          <p:attrName>style.visibility</p:attrName>
                        </p:attrNameLst>
                      </p:cBhvr>
                      <p:to>
                        <p:strVal val="visible"/>
                      </p:to>
                    </p:set>
                    <p:anim calcmode="lin" valueType="num">
                      <p:cBhvr>
                        <p:cTn dur="1000" fill="hold"/>
                        <p:tgtEl>
                          <p:spTgt spid="28"/>
                        </p:tgtEl>
                        <p:attrNameLst>
                          <p:attrName>ppt_w</p:attrName>
                        </p:attrNameLst>
                      </p:cBhvr>
                      <p:tavLst>
                        <p:tav tm="0">
                          <p:val>
                            <p:strVal val="2/3*#ppt_w"/>
                          </p:val>
                        </p:tav>
                        <p:tav tm="100000">
                          <p:val>
                            <p:strVal val="#ppt_w"/>
                          </p:val>
                        </p:tav>
                      </p:tavLst>
                    </p:anim>
                    <p:anim calcmode="lin" valueType="num">
                      <p:cBhvr>
                        <p:cTn dur="1000" fill="hold"/>
                        <p:tgtEl>
                          <p:spTgt spid="28"/>
                        </p:tgtEl>
                        <p:attrNameLst>
                          <p:attrName>ppt_h</p:attrName>
                        </p:attrNameLst>
                      </p:cBhvr>
                      <p:tavLst>
                        <p:tav tm="0">
                          <p:val>
                            <p:strVal val="2/3*#ppt_h"/>
                          </p:val>
                        </p:tav>
                        <p:tav tm="100000">
                          <p:val>
                            <p:strVal val="#ppt_h"/>
                          </p:val>
                        </p:tav>
                      </p:tavLst>
                    </p:anim>
                  </p:childTnLst>
                </p:cTn>
              </p:par>
            </p:tnLst>
          </p:tmpl>
        </p:tmplLst>
      </p:bldP>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3_사용자 지정 레이아웃">
    <p:bg>
      <p:bgPr>
        <a:solidFill>
          <a:schemeClr val="bg1"/>
        </a:solidFill>
        <a:effectLst/>
      </p:bgPr>
    </p:bg>
    <p:spTree>
      <p:nvGrpSpPr>
        <p:cNvPr id="1" name=""/>
        <p:cNvGrpSpPr/>
        <p:nvPr/>
      </p:nvGrpSpPr>
      <p:grpSpPr>
        <a:xfrm>
          <a:off x="0" y="0"/>
          <a:ext cx="0" cy="0"/>
          <a:chOff x="0" y="0"/>
          <a:chExt cx="0" cy="0"/>
        </a:xfrm>
      </p:grpSpPr>
      <p:sp useBgFill="1">
        <p:nvSpPr>
          <p:cNvPr id="13" name="내용 개체 틀 12"/>
          <p:cNvSpPr>
            <a:spLocks noGrp="1"/>
          </p:cNvSpPr>
          <p:nvPr>
            <p:ph sz="quarter" idx="10"/>
          </p:nvPr>
        </p:nvSpPr>
        <p:spPr>
          <a:xfrm>
            <a:off x="395291" y="1268763"/>
            <a:ext cx="8353425" cy="5184428"/>
          </a:xfrm>
        </p:spPr>
        <p:txBody>
          <a:bodyPr/>
          <a:lstStyle>
            <a:lvl1pPr latinLnBrk="0">
              <a:defRPr b="1" u="none">
                <a:solidFill>
                  <a:srgbClr val="005686"/>
                </a:solidFill>
                <a:latin typeface="Calibri" panose="020F0502020204030204" pitchFamily="34" charset="0"/>
                <a:cs typeface="Arial" pitchFamily="34" charset="0"/>
              </a:defRPr>
            </a:lvl1pPr>
            <a:lvl2pPr latinLnBrk="0">
              <a:defRPr sz="1800" b="1" u="none">
                <a:solidFill>
                  <a:srgbClr val="278D99"/>
                </a:solidFill>
                <a:latin typeface="Calibri" panose="020F0502020204030204" pitchFamily="34" charset="0"/>
                <a:cs typeface="Arial" pitchFamily="34" charset="0"/>
              </a:defRPr>
            </a:lvl2pPr>
            <a:lvl3pPr latinLnBrk="0">
              <a:defRPr sz="1650" u="none">
                <a:solidFill>
                  <a:srgbClr val="278D99"/>
                </a:solidFill>
                <a:latin typeface="Calibri" panose="020F0502020204030204" pitchFamily="34" charset="0"/>
                <a:cs typeface="Arial" pitchFamily="34" charset="0"/>
              </a:defRPr>
            </a:lvl3pPr>
            <a:lvl4pPr latinLnBrk="0">
              <a:defRPr u="none">
                <a:solidFill>
                  <a:srgbClr val="278D99"/>
                </a:solidFill>
                <a:latin typeface="Calibri" panose="020F0502020204030204" pitchFamily="34" charset="0"/>
                <a:cs typeface="Arial" pitchFamily="34" charset="0"/>
              </a:defRPr>
            </a:lvl4pPr>
            <a:lvl5pPr latinLnBrk="0">
              <a:defRPr u="none">
                <a:solidFill>
                  <a:srgbClr val="278D99"/>
                </a:solidFill>
                <a:latin typeface="Calibri" panose="020F0502020204030204" pitchFamily="34" charset="0"/>
                <a:cs typeface="Arial" pitchFamily="34" charset="0"/>
              </a:defRPr>
            </a:lvl5p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14" name="슬라이드 번호 개체 틀 29"/>
          <p:cNvSpPr>
            <a:spLocks noGrp="1"/>
          </p:cNvSpPr>
          <p:nvPr>
            <p:ph type="sldNum" sz="quarter" idx="18"/>
          </p:nvPr>
        </p:nvSpPr>
        <p:spPr>
          <a:xfrm>
            <a:off x="0" y="188640"/>
            <a:ext cx="611560" cy="365125"/>
          </a:xfrm>
          <a:prstGeom prst="rect">
            <a:avLst/>
          </a:prstGeom>
        </p:spPr>
        <p:txBody>
          <a:bodyPr/>
          <a:lstStyle>
            <a:lvl1pPr>
              <a:defRPr b="1">
                <a:solidFill>
                  <a:srgbClr val="278D99"/>
                </a:solidFill>
                <a:latin typeface="Arial" pitchFamily="34" charset="0"/>
                <a:cs typeface="Arial" pitchFamily="34" charset="0"/>
              </a:defRPr>
            </a:lvl1pPr>
          </a:lstStyle>
          <a:p>
            <a:pPr latinLnBrk="1"/>
            <a:fld id="{B8364164-D7C2-4011-A351-B5EC1CE463BF}" type="slidenum">
              <a:rPr lang="ko-KR" altLang="en-US" smtClean="0"/>
              <a:pPr latinLnBrk="1"/>
              <a:t>‹#›</a:t>
            </a:fld>
            <a:endParaRPr lang="ko-KR" altLang="en-US" dirty="0"/>
          </a:p>
        </p:txBody>
      </p:sp>
      <p:sp>
        <p:nvSpPr>
          <p:cNvPr id="15" name="제목 31"/>
          <p:cNvSpPr>
            <a:spLocks noGrp="1"/>
          </p:cNvSpPr>
          <p:nvPr>
            <p:ph type="title"/>
          </p:nvPr>
        </p:nvSpPr>
        <p:spPr>
          <a:xfrm>
            <a:off x="827584" y="0"/>
            <a:ext cx="6552728" cy="620688"/>
          </a:xfrm>
        </p:spPr>
        <p:txBody>
          <a:bodyPr>
            <a:noAutofit/>
          </a:bodyPr>
          <a:lstStyle>
            <a:lvl1pPr algn="l" latinLnBrk="0">
              <a:defRPr sz="2100" b="1">
                <a:solidFill>
                  <a:schemeClr val="bg1"/>
                </a:solidFill>
              </a:defRPr>
            </a:lvl1pPr>
          </a:lstStyle>
          <a:p>
            <a:r>
              <a:rPr lang="ko-KR" altLang="en-US" dirty="0" smtClean="0"/>
              <a:t>마스터 제목 스타일 편집</a:t>
            </a:r>
            <a:endParaRPr lang="ko-KR" altLang="en-US" dirty="0"/>
          </a:p>
        </p:txBody>
      </p:sp>
    </p:spTree>
    <p:extLst>
      <p:ext uri="{BB962C8B-B14F-4D97-AF65-F5344CB8AC3E}">
        <p14:creationId xmlns:p14="http://schemas.microsoft.com/office/powerpoint/2010/main" val="3861841078"/>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66576919"/>
      </p:ext>
    </p:extLst>
  </p:cSld>
  <p:clrMapOvr>
    <a:masterClrMapping/>
  </p:clrMapOvr>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2128608"/>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5_사용자 지정 레이아웃">
    <p:bg>
      <p:bgPr>
        <a:solidFill>
          <a:schemeClr val="bg1"/>
        </a:solidFill>
        <a:effectLst/>
      </p:bgPr>
    </p:bg>
    <p:spTree>
      <p:nvGrpSpPr>
        <p:cNvPr id="1" name=""/>
        <p:cNvGrpSpPr/>
        <p:nvPr/>
      </p:nvGrpSpPr>
      <p:grpSpPr>
        <a:xfrm>
          <a:off x="0" y="0"/>
          <a:ext cx="0" cy="0"/>
          <a:chOff x="0" y="0"/>
          <a:chExt cx="0" cy="0"/>
        </a:xfrm>
      </p:grpSpPr>
      <p:sp>
        <p:nvSpPr>
          <p:cNvPr id="6" name="평행 사변형 5"/>
          <p:cNvSpPr/>
          <p:nvPr/>
        </p:nvSpPr>
        <p:spPr>
          <a:xfrm>
            <a:off x="-180528" y="0"/>
            <a:ext cx="9289032"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sz="1350">
              <a:solidFill>
                <a:prstClr val="white"/>
              </a:solidFill>
              <a:latin typeface="Arial" pitchFamily="34" charset="0"/>
              <a:cs typeface="Arial" pitchFamily="34" charset="0"/>
            </a:endParaRPr>
          </a:p>
        </p:txBody>
      </p:sp>
      <p:sp>
        <p:nvSpPr>
          <p:cNvPr id="7" name="평행 사변형 6"/>
          <p:cNvSpPr/>
          <p:nvPr/>
        </p:nvSpPr>
        <p:spPr>
          <a:xfrm>
            <a:off x="-540568" y="0"/>
            <a:ext cx="8568952" cy="672360"/>
          </a:xfrm>
          <a:prstGeom prst="parallelogram">
            <a:avLst>
              <a:gd name="adj" fmla="val 79101"/>
            </a:avLst>
          </a:prstGeom>
          <a:solidFill>
            <a:srgbClr val="278D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sz="1350">
              <a:solidFill>
                <a:prstClr val="white"/>
              </a:solidFill>
              <a:latin typeface="Arial" pitchFamily="34" charset="0"/>
              <a:cs typeface="Arial" pitchFamily="34" charset="0"/>
            </a:endParaRPr>
          </a:p>
        </p:txBody>
      </p:sp>
      <p:sp>
        <p:nvSpPr>
          <p:cNvPr id="8" name="평행 사변형 7"/>
          <p:cNvSpPr/>
          <p:nvPr/>
        </p:nvSpPr>
        <p:spPr>
          <a:xfrm>
            <a:off x="-532184" y="0"/>
            <a:ext cx="1359768"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sz="1350">
              <a:solidFill>
                <a:prstClr val="white"/>
              </a:solidFill>
              <a:latin typeface="Arial" pitchFamily="34" charset="0"/>
              <a:cs typeface="Arial" pitchFamily="34" charset="0"/>
            </a:endParaRPr>
          </a:p>
        </p:txBody>
      </p:sp>
      <p:sp>
        <p:nvSpPr>
          <p:cNvPr id="14" name="슬라이드 번호 개체 틀 29"/>
          <p:cNvSpPr>
            <a:spLocks noGrp="1"/>
          </p:cNvSpPr>
          <p:nvPr>
            <p:ph type="sldNum" sz="quarter" idx="18"/>
          </p:nvPr>
        </p:nvSpPr>
        <p:spPr>
          <a:xfrm>
            <a:off x="0" y="188640"/>
            <a:ext cx="611560" cy="365125"/>
          </a:xfrm>
          <a:prstGeom prst="rect">
            <a:avLst/>
          </a:prstGeom>
        </p:spPr>
        <p:txBody>
          <a:bodyPr/>
          <a:lstStyle>
            <a:lvl1pPr>
              <a:defRPr b="1">
                <a:solidFill>
                  <a:srgbClr val="278D99"/>
                </a:solidFill>
                <a:latin typeface="Arial" pitchFamily="34" charset="0"/>
                <a:cs typeface="Arial" pitchFamily="34" charset="0"/>
              </a:defRPr>
            </a:lvl1pPr>
          </a:lstStyle>
          <a:p>
            <a:pPr latinLnBrk="1"/>
            <a:fld id="{B8364164-D7C2-4011-A351-B5EC1CE463BF}" type="slidenum">
              <a:rPr lang="ko-KR" altLang="en-US" smtClean="0"/>
              <a:pPr latinLnBrk="1"/>
              <a:t>‹#›</a:t>
            </a:fld>
            <a:endParaRPr lang="ko-KR" altLang="en-US" dirty="0"/>
          </a:p>
        </p:txBody>
      </p:sp>
      <p:sp>
        <p:nvSpPr>
          <p:cNvPr id="15" name="제목 31"/>
          <p:cNvSpPr>
            <a:spLocks noGrp="1"/>
          </p:cNvSpPr>
          <p:nvPr>
            <p:ph type="title"/>
          </p:nvPr>
        </p:nvSpPr>
        <p:spPr>
          <a:xfrm>
            <a:off x="827584" y="0"/>
            <a:ext cx="6552728" cy="620688"/>
          </a:xfrm>
        </p:spPr>
        <p:txBody>
          <a:bodyPr>
            <a:noAutofit/>
          </a:bodyPr>
          <a:lstStyle>
            <a:lvl1pPr algn="l" latinLnBrk="0">
              <a:defRPr sz="2100" b="1">
                <a:solidFill>
                  <a:schemeClr val="bg1"/>
                </a:solidFill>
              </a:defRPr>
            </a:lvl1pPr>
          </a:lstStyle>
          <a:p>
            <a:r>
              <a:rPr lang="ko-KR" altLang="en-US" dirty="0" smtClean="0"/>
              <a:t>마스터 제목 스타일 편집</a:t>
            </a:r>
            <a:endParaRPr lang="ko-KR" altLang="en-US" dirty="0"/>
          </a:p>
        </p:txBody>
      </p:sp>
    </p:spTree>
    <p:extLst>
      <p:ext uri="{BB962C8B-B14F-4D97-AF65-F5344CB8AC3E}">
        <p14:creationId xmlns:p14="http://schemas.microsoft.com/office/powerpoint/2010/main" val="405160023"/>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0" y="2564907"/>
            <a:ext cx="9144000" cy="952500"/>
          </a:xfrm>
        </p:spPr>
        <p:txBody>
          <a:bodyPr/>
          <a:lstStyle>
            <a:lvl1pPr latinLnBrk="0">
              <a:defRPr>
                <a:latin typeface="Calibri" panose="020F0502020204030204" pitchFamily="34" charset="0"/>
              </a:defRPr>
            </a:lvl1pPr>
          </a:lstStyle>
          <a:p>
            <a:r>
              <a:rPr lang="en-US" dirty="0" smtClean="0"/>
              <a:t>Click to edit Master title style</a:t>
            </a:r>
            <a:endParaRPr lang="en-GB" dirty="0"/>
          </a:p>
        </p:txBody>
      </p:sp>
      <p:sp>
        <p:nvSpPr>
          <p:cNvPr id="4" name="내용 개체 틀 2"/>
          <p:cNvSpPr>
            <a:spLocks noGrp="1"/>
          </p:cNvSpPr>
          <p:nvPr>
            <p:ph sz="half" idx="10"/>
          </p:nvPr>
        </p:nvSpPr>
        <p:spPr>
          <a:xfrm>
            <a:off x="0" y="3573026"/>
            <a:ext cx="9144000" cy="1281335"/>
          </a:xfrm>
        </p:spPr>
        <p:txBody>
          <a:bodyPr>
            <a:normAutofit/>
          </a:bodyPr>
          <a:lstStyle>
            <a:lvl1pPr marL="0" indent="0" algn="ctr">
              <a:buNone/>
              <a:defRPr sz="2100">
                <a:solidFill>
                  <a:schemeClr val="bg1">
                    <a:lumMod val="65000"/>
                  </a:schemeClr>
                </a:solidFill>
                <a:latin typeface="Calibri" panose="020F0502020204030204" pitchFamily="34" charset="0"/>
                <a:cs typeface="Arial" pitchFamily="34" charset="0"/>
              </a:defRPr>
            </a:lvl1pPr>
            <a:lvl2pPr>
              <a:defRPr sz="1050">
                <a:solidFill>
                  <a:schemeClr val="bg1"/>
                </a:solidFill>
                <a:latin typeface="Arial" pitchFamily="34" charset="0"/>
                <a:cs typeface="Arial" pitchFamily="34" charset="0"/>
              </a:defRPr>
            </a:lvl2pPr>
            <a:lvl3pPr>
              <a:defRPr sz="1050">
                <a:solidFill>
                  <a:schemeClr val="bg1"/>
                </a:solidFill>
                <a:latin typeface="Arial" pitchFamily="34" charset="0"/>
                <a:cs typeface="Arial" pitchFamily="34" charset="0"/>
              </a:defRPr>
            </a:lvl3pPr>
            <a:lvl4pPr>
              <a:defRPr sz="1050">
                <a:solidFill>
                  <a:schemeClr val="bg1"/>
                </a:solidFill>
                <a:latin typeface="Arial" pitchFamily="34" charset="0"/>
                <a:cs typeface="Arial" pitchFamily="34" charset="0"/>
              </a:defRPr>
            </a:lvl4pPr>
            <a:lvl5pPr>
              <a:defRPr sz="1050">
                <a:solidFill>
                  <a:schemeClr val="bg1"/>
                </a:solidFill>
                <a:latin typeface="Arial" pitchFamily="34" charset="0"/>
                <a:cs typeface="Arial" pitchFamily="34" charset="0"/>
              </a:defRPr>
            </a:lvl5pPr>
            <a:lvl6pPr>
              <a:defRPr sz="1350"/>
            </a:lvl6pPr>
            <a:lvl7pPr>
              <a:defRPr sz="1350"/>
            </a:lvl7pPr>
            <a:lvl8pPr>
              <a:defRPr sz="1350"/>
            </a:lvl8pPr>
            <a:lvl9pPr>
              <a:defRPr sz="1350"/>
            </a:lvl9pPr>
          </a:lstStyle>
          <a:p>
            <a:pPr lvl="0"/>
            <a:r>
              <a:rPr lang="en-GB" altLang="ko-KR" dirty="0" smtClean="0"/>
              <a:t>Click to edit</a:t>
            </a:r>
            <a:endParaRPr lang="ko-KR" altLang="en-US" dirty="0"/>
          </a:p>
        </p:txBody>
      </p:sp>
    </p:spTree>
    <p:extLst>
      <p:ext uri="{BB962C8B-B14F-4D97-AF65-F5344CB8AC3E}">
        <p14:creationId xmlns:p14="http://schemas.microsoft.com/office/powerpoint/2010/main" val="100823898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1000"/>
                                        <p:tgtEl>
                                          <p:spTgt spid="4">
                                            <p:txEl>
                                              <p:pRg st="0" end="0"/>
                                            </p:txEl>
                                          </p:spTgt>
                                        </p:tgtEl>
                                      </p:cBhvr>
                                    </p:animEffect>
                                    <p:anim calcmode="lin" valueType="num">
                                      <p:cBhvr>
                                        <p:cTn id="11"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tmplLst>
          <p:tmpl lvl="1">
            <p:tnLst>
              <p:par>
                <p:cTn presetID="47"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anim calcmode="lin" valueType="num">
                      <p:cBhvr>
                        <p:cTn dur="1000" fill="hold"/>
                        <p:tgtEl>
                          <p:spTgt spid="4"/>
                        </p:tgtEl>
                        <p:attrNameLst>
                          <p:attrName>ppt_x</p:attrName>
                        </p:attrNameLst>
                      </p:cBhvr>
                      <p:tavLst>
                        <p:tav tm="0">
                          <p:val>
                            <p:strVal val="#ppt_x"/>
                          </p:val>
                        </p:tav>
                        <p:tav tm="100000">
                          <p:val>
                            <p:strVal val="#ppt_x"/>
                          </p:val>
                        </p:tav>
                      </p:tavLst>
                    </p:anim>
                    <p:anim calcmode="lin" valueType="num">
                      <p:cBhvr>
                        <p:cTn dur="1000" fill="hold"/>
                        <p:tgtEl>
                          <p:spTgt spid="4"/>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사용자 지정 레이아웃">
    <p:spTree>
      <p:nvGrpSpPr>
        <p:cNvPr id="1" name=""/>
        <p:cNvGrpSpPr/>
        <p:nvPr/>
      </p:nvGrpSpPr>
      <p:grpSpPr>
        <a:xfrm>
          <a:off x="0" y="0"/>
          <a:ext cx="0" cy="0"/>
          <a:chOff x="0" y="0"/>
          <a:chExt cx="0" cy="0"/>
        </a:xfrm>
      </p:grpSpPr>
      <p:sp>
        <p:nvSpPr>
          <p:cNvPr id="11" name="내용 개체 틀 2"/>
          <p:cNvSpPr>
            <a:spLocks noGrp="1"/>
          </p:cNvSpPr>
          <p:nvPr>
            <p:ph sz="half" idx="1"/>
          </p:nvPr>
        </p:nvSpPr>
        <p:spPr>
          <a:xfrm>
            <a:off x="457200" y="866332"/>
            <a:ext cx="8075240" cy="1281335"/>
          </a:xfrm>
        </p:spPr>
        <p:txBody>
          <a:bodyPr>
            <a:normAutofit/>
          </a:bodyPr>
          <a:lstStyle>
            <a:lvl1pPr marL="0" indent="0">
              <a:buNone/>
              <a:defRPr sz="1050">
                <a:solidFill>
                  <a:schemeClr val="bg1"/>
                </a:solidFill>
                <a:latin typeface="Arial" pitchFamily="34" charset="0"/>
                <a:cs typeface="Arial" pitchFamily="34" charset="0"/>
              </a:defRPr>
            </a:lvl1pPr>
            <a:lvl2pPr>
              <a:defRPr sz="1050">
                <a:solidFill>
                  <a:schemeClr val="bg1"/>
                </a:solidFill>
                <a:latin typeface="Arial" pitchFamily="34" charset="0"/>
                <a:cs typeface="Arial" pitchFamily="34" charset="0"/>
              </a:defRPr>
            </a:lvl2pPr>
            <a:lvl3pPr>
              <a:defRPr sz="1050">
                <a:solidFill>
                  <a:schemeClr val="bg1"/>
                </a:solidFill>
                <a:latin typeface="Arial" pitchFamily="34" charset="0"/>
                <a:cs typeface="Arial" pitchFamily="34" charset="0"/>
              </a:defRPr>
            </a:lvl3pPr>
            <a:lvl4pPr>
              <a:defRPr sz="1050">
                <a:solidFill>
                  <a:schemeClr val="bg1"/>
                </a:solidFill>
                <a:latin typeface="Arial" pitchFamily="34" charset="0"/>
                <a:cs typeface="Arial" pitchFamily="34" charset="0"/>
              </a:defRPr>
            </a:lvl4pPr>
            <a:lvl5pPr>
              <a:defRPr sz="1050">
                <a:solidFill>
                  <a:schemeClr val="bg1"/>
                </a:solidFill>
                <a:latin typeface="Arial" pitchFamily="34" charset="0"/>
                <a:cs typeface="Arial" pitchFamily="34" charset="0"/>
              </a:defRPr>
            </a:lvl5pPr>
            <a:lvl6pPr>
              <a:defRPr sz="1350"/>
            </a:lvl6pPr>
            <a:lvl7pPr>
              <a:defRPr sz="1350"/>
            </a:lvl7pPr>
            <a:lvl8pPr>
              <a:defRPr sz="1350"/>
            </a:lvl8pPr>
            <a:lvl9pPr>
              <a:defRPr sz="1350"/>
            </a:lvl9pPr>
          </a:lstStyle>
          <a:p>
            <a:pPr lvl="0"/>
            <a:r>
              <a:rPr lang="en-GB" altLang="ko-KR" dirty="0" smtClean="0"/>
              <a:t>Click to edit</a:t>
            </a:r>
            <a:endParaRPr lang="ko-KR" altLang="en-US" dirty="0"/>
          </a:p>
        </p:txBody>
      </p:sp>
      <p:sp>
        <p:nvSpPr>
          <p:cNvPr id="12" name="내용 개체 틀 2"/>
          <p:cNvSpPr>
            <a:spLocks noGrp="1"/>
          </p:cNvSpPr>
          <p:nvPr>
            <p:ph sz="half" idx="10" hasCustomPrompt="1"/>
          </p:nvPr>
        </p:nvSpPr>
        <p:spPr>
          <a:xfrm>
            <a:off x="457200" y="2378507"/>
            <a:ext cx="8075240" cy="1281335"/>
          </a:xfrm>
        </p:spPr>
        <p:txBody>
          <a:bodyPr>
            <a:normAutofit/>
          </a:bodyPr>
          <a:lstStyle>
            <a:lvl1pPr>
              <a:defRPr sz="1050" baseline="0">
                <a:solidFill>
                  <a:schemeClr val="bg1"/>
                </a:solidFill>
                <a:latin typeface="Arial" pitchFamily="34" charset="0"/>
                <a:cs typeface="Arial" pitchFamily="34" charset="0"/>
              </a:defRPr>
            </a:lvl1pPr>
            <a:lvl2pPr>
              <a:defRPr sz="1050">
                <a:solidFill>
                  <a:schemeClr val="bg1"/>
                </a:solidFill>
                <a:latin typeface="Arial" pitchFamily="34" charset="0"/>
                <a:cs typeface="Arial" pitchFamily="34" charset="0"/>
              </a:defRPr>
            </a:lvl2pPr>
            <a:lvl3pPr>
              <a:defRPr sz="1050">
                <a:solidFill>
                  <a:schemeClr val="bg1"/>
                </a:solidFill>
                <a:latin typeface="Arial" pitchFamily="34" charset="0"/>
                <a:cs typeface="Arial" pitchFamily="34" charset="0"/>
              </a:defRPr>
            </a:lvl3pPr>
            <a:lvl4pPr>
              <a:defRPr sz="1050">
                <a:solidFill>
                  <a:schemeClr val="bg1"/>
                </a:solidFill>
                <a:latin typeface="Arial" pitchFamily="34" charset="0"/>
                <a:cs typeface="Arial" pitchFamily="34" charset="0"/>
              </a:defRPr>
            </a:lvl4pPr>
            <a:lvl5pPr>
              <a:defRPr sz="1050">
                <a:solidFill>
                  <a:schemeClr val="bg1"/>
                </a:solidFill>
                <a:latin typeface="Arial" pitchFamily="34" charset="0"/>
                <a:cs typeface="Arial" pitchFamily="34" charset="0"/>
              </a:defRPr>
            </a:lvl5pPr>
            <a:lvl6pPr>
              <a:defRPr sz="1350"/>
            </a:lvl6pPr>
            <a:lvl7pPr>
              <a:defRPr sz="1350"/>
            </a:lvl7pPr>
            <a:lvl8pPr>
              <a:defRPr sz="1350"/>
            </a:lvl8pPr>
            <a:lvl9pPr>
              <a:defRPr sz="1350"/>
            </a:lvl9pPr>
          </a:lstStyle>
          <a:p>
            <a:pPr lvl="0"/>
            <a:r>
              <a:rPr lang="en-GB" altLang="ko-KR" dirty="0" smtClean="0"/>
              <a:t>Click to </a:t>
            </a:r>
            <a:r>
              <a:rPr lang="en-GB" altLang="ko-KR" dirty="0" err="1" smtClean="0"/>
              <a:t>editdfd</a:t>
            </a:r>
            <a:endParaRPr lang="ko-KR" altLang="en-US" dirty="0"/>
          </a:p>
        </p:txBody>
      </p:sp>
      <p:sp>
        <p:nvSpPr>
          <p:cNvPr id="13" name="내용 개체 틀 2"/>
          <p:cNvSpPr>
            <a:spLocks noGrp="1"/>
          </p:cNvSpPr>
          <p:nvPr>
            <p:ph sz="half" idx="11"/>
          </p:nvPr>
        </p:nvSpPr>
        <p:spPr>
          <a:xfrm>
            <a:off x="467544" y="3875866"/>
            <a:ext cx="8075240" cy="1281335"/>
          </a:xfrm>
        </p:spPr>
        <p:txBody>
          <a:bodyPr>
            <a:normAutofit/>
          </a:bodyPr>
          <a:lstStyle>
            <a:lvl1pPr>
              <a:defRPr sz="1050">
                <a:solidFill>
                  <a:schemeClr val="bg1"/>
                </a:solidFill>
                <a:latin typeface="Arial" pitchFamily="34" charset="0"/>
                <a:cs typeface="Arial" pitchFamily="34" charset="0"/>
              </a:defRPr>
            </a:lvl1pPr>
            <a:lvl2pPr>
              <a:defRPr sz="1050">
                <a:solidFill>
                  <a:schemeClr val="bg1"/>
                </a:solidFill>
                <a:latin typeface="Arial" pitchFamily="34" charset="0"/>
                <a:cs typeface="Arial" pitchFamily="34" charset="0"/>
              </a:defRPr>
            </a:lvl2pPr>
            <a:lvl3pPr>
              <a:defRPr sz="1050">
                <a:solidFill>
                  <a:schemeClr val="bg1"/>
                </a:solidFill>
                <a:latin typeface="Arial" pitchFamily="34" charset="0"/>
                <a:cs typeface="Arial" pitchFamily="34" charset="0"/>
              </a:defRPr>
            </a:lvl3pPr>
            <a:lvl4pPr>
              <a:defRPr sz="1050">
                <a:solidFill>
                  <a:schemeClr val="bg1"/>
                </a:solidFill>
                <a:latin typeface="Arial" pitchFamily="34" charset="0"/>
                <a:cs typeface="Arial" pitchFamily="34" charset="0"/>
              </a:defRPr>
            </a:lvl4pPr>
            <a:lvl5pPr>
              <a:defRPr sz="1050">
                <a:solidFill>
                  <a:schemeClr val="bg1"/>
                </a:solidFill>
                <a:latin typeface="Arial" pitchFamily="34" charset="0"/>
                <a:cs typeface="Arial" pitchFamily="34" charset="0"/>
              </a:defRPr>
            </a:lvl5pPr>
            <a:lvl6pPr>
              <a:defRPr sz="1350"/>
            </a:lvl6pPr>
            <a:lvl7pPr>
              <a:defRPr sz="1350"/>
            </a:lvl7pPr>
            <a:lvl8pPr>
              <a:defRPr sz="1350"/>
            </a:lvl8pPr>
            <a:lvl9pPr>
              <a:defRPr sz="135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14" name="내용 개체 틀 2"/>
          <p:cNvSpPr>
            <a:spLocks noGrp="1"/>
          </p:cNvSpPr>
          <p:nvPr>
            <p:ph sz="half" idx="12"/>
          </p:nvPr>
        </p:nvSpPr>
        <p:spPr>
          <a:xfrm>
            <a:off x="467544" y="5388034"/>
            <a:ext cx="8075240" cy="1281335"/>
          </a:xfrm>
        </p:spPr>
        <p:txBody>
          <a:bodyPr>
            <a:normAutofit/>
          </a:bodyPr>
          <a:lstStyle>
            <a:lvl1pPr>
              <a:defRPr sz="1050">
                <a:solidFill>
                  <a:schemeClr val="bg1"/>
                </a:solidFill>
                <a:latin typeface="Arial" pitchFamily="34" charset="0"/>
                <a:cs typeface="Arial" pitchFamily="34" charset="0"/>
              </a:defRPr>
            </a:lvl1pPr>
            <a:lvl2pPr>
              <a:defRPr sz="1050">
                <a:solidFill>
                  <a:schemeClr val="bg1"/>
                </a:solidFill>
                <a:latin typeface="Arial" pitchFamily="34" charset="0"/>
                <a:cs typeface="Arial" pitchFamily="34" charset="0"/>
              </a:defRPr>
            </a:lvl2pPr>
            <a:lvl3pPr>
              <a:defRPr sz="1050">
                <a:solidFill>
                  <a:schemeClr val="bg1"/>
                </a:solidFill>
                <a:latin typeface="Arial" pitchFamily="34" charset="0"/>
                <a:cs typeface="Arial" pitchFamily="34" charset="0"/>
              </a:defRPr>
            </a:lvl3pPr>
            <a:lvl4pPr>
              <a:defRPr sz="1050">
                <a:solidFill>
                  <a:schemeClr val="bg1"/>
                </a:solidFill>
                <a:latin typeface="Arial" pitchFamily="34" charset="0"/>
                <a:cs typeface="Arial" pitchFamily="34" charset="0"/>
              </a:defRPr>
            </a:lvl4pPr>
            <a:lvl5pPr>
              <a:defRPr sz="1050">
                <a:solidFill>
                  <a:schemeClr val="bg1"/>
                </a:solidFill>
                <a:latin typeface="Arial" pitchFamily="34" charset="0"/>
                <a:cs typeface="Arial" pitchFamily="34" charset="0"/>
              </a:defRPr>
            </a:lvl5pPr>
            <a:lvl6pPr>
              <a:defRPr sz="1350"/>
            </a:lvl6pPr>
            <a:lvl7pPr>
              <a:defRPr sz="1350"/>
            </a:lvl7pPr>
            <a:lvl8pPr>
              <a:defRPr sz="1350"/>
            </a:lvl8pPr>
            <a:lvl9pPr>
              <a:defRPr sz="135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17" name="슬라이드 번호 개체 틀 29"/>
          <p:cNvSpPr>
            <a:spLocks noGrp="1"/>
          </p:cNvSpPr>
          <p:nvPr>
            <p:ph type="sldNum" sz="quarter" idx="18"/>
          </p:nvPr>
        </p:nvSpPr>
        <p:spPr>
          <a:xfrm>
            <a:off x="0" y="188640"/>
            <a:ext cx="467544" cy="365125"/>
          </a:xfrm>
          <a:prstGeom prst="rect">
            <a:avLst/>
          </a:prstGeom>
        </p:spPr>
        <p:txBody>
          <a:bodyPr/>
          <a:lstStyle>
            <a:lvl1pPr>
              <a:defRPr b="1">
                <a:solidFill>
                  <a:srgbClr val="278D99"/>
                </a:solidFill>
                <a:latin typeface="Arial" pitchFamily="34" charset="0"/>
                <a:cs typeface="Arial" pitchFamily="34" charset="0"/>
              </a:defRPr>
            </a:lvl1pPr>
          </a:lstStyle>
          <a:p>
            <a:pPr latinLnBrk="1"/>
            <a:fld id="{B8364164-D7C2-4011-A351-B5EC1CE463BF}" type="slidenum">
              <a:rPr lang="ko-KR" altLang="en-US" smtClean="0"/>
              <a:pPr latinLnBrk="1"/>
              <a:t>‹#›</a:t>
            </a:fld>
            <a:endParaRPr lang="ko-KR" altLang="en-US"/>
          </a:p>
        </p:txBody>
      </p:sp>
    </p:spTree>
    <p:extLst>
      <p:ext uri="{BB962C8B-B14F-4D97-AF65-F5344CB8AC3E}">
        <p14:creationId xmlns:p14="http://schemas.microsoft.com/office/powerpoint/2010/main" val="3941206181"/>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2447547"/>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사용자 지정 레이아웃">
    <p:bg>
      <p:bgPr>
        <a:solidFill>
          <a:schemeClr val="bg1"/>
        </a:solidFill>
        <a:effectLst/>
      </p:bgPr>
    </p:bg>
    <p:spTree>
      <p:nvGrpSpPr>
        <p:cNvPr id="1" name=""/>
        <p:cNvGrpSpPr/>
        <p:nvPr/>
      </p:nvGrpSpPr>
      <p:grpSpPr>
        <a:xfrm>
          <a:off x="0" y="0"/>
          <a:ext cx="0" cy="0"/>
          <a:chOff x="0" y="0"/>
          <a:chExt cx="0" cy="0"/>
        </a:xfrm>
      </p:grpSpPr>
      <p:sp>
        <p:nvSpPr>
          <p:cNvPr id="6" name="평행 사변형 5"/>
          <p:cNvSpPr/>
          <p:nvPr/>
        </p:nvSpPr>
        <p:spPr>
          <a:xfrm>
            <a:off x="-180528" y="0"/>
            <a:ext cx="9289032"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sz="1350">
              <a:solidFill>
                <a:prstClr val="white"/>
              </a:solidFill>
              <a:latin typeface="Arial" pitchFamily="34" charset="0"/>
              <a:cs typeface="Arial" pitchFamily="34" charset="0"/>
            </a:endParaRPr>
          </a:p>
        </p:txBody>
      </p:sp>
      <p:sp>
        <p:nvSpPr>
          <p:cNvPr id="7" name="평행 사변형 6"/>
          <p:cNvSpPr/>
          <p:nvPr/>
        </p:nvSpPr>
        <p:spPr>
          <a:xfrm>
            <a:off x="-540568" y="0"/>
            <a:ext cx="8568952" cy="672360"/>
          </a:xfrm>
          <a:prstGeom prst="parallelogram">
            <a:avLst>
              <a:gd name="adj" fmla="val 79101"/>
            </a:avLst>
          </a:prstGeom>
          <a:solidFill>
            <a:srgbClr val="278D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sz="1350">
              <a:solidFill>
                <a:prstClr val="white"/>
              </a:solidFill>
              <a:latin typeface="Arial" pitchFamily="34" charset="0"/>
              <a:cs typeface="Arial" pitchFamily="34" charset="0"/>
            </a:endParaRPr>
          </a:p>
        </p:txBody>
      </p:sp>
      <p:sp>
        <p:nvSpPr>
          <p:cNvPr id="8" name="평행 사변형 7"/>
          <p:cNvSpPr/>
          <p:nvPr/>
        </p:nvSpPr>
        <p:spPr>
          <a:xfrm>
            <a:off x="-532184" y="0"/>
            <a:ext cx="1359768"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sz="1350">
              <a:solidFill>
                <a:prstClr val="white"/>
              </a:solidFill>
              <a:latin typeface="Arial" pitchFamily="34" charset="0"/>
              <a:cs typeface="Arial" pitchFamily="34" charset="0"/>
            </a:endParaRPr>
          </a:p>
        </p:txBody>
      </p:sp>
      <p:sp>
        <p:nvSpPr>
          <p:cNvPr id="14" name="슬라이드 번호 개체 틀 29"/>
          <p:cNvSpPr>
            <a:spLocks noGrp="1"/>
          </p:cNvSpPr>
          <p:nvPr>
            <p:ph type="sldNum" sz="quarter" idx="18"/>
          </p:nvPr>
        </p:nvSpPr>
        <p:spPr>
          <a:xfrm>
            <a:off x="0" y="188640"/>
            <a:ext cx="611560" cy="365125"/>
          </a:xfrm>
          <a:prstGeom prst="rect">
            <a:avLst/>
          </a:prstGeom>
        </p:spPr>
        <p:txBody>
          <a:bodyPr/>
          <a:lstStyle>
            <a:lvl1pPr>
              <a:defRPr b="1">
                <a:solidFill>
                  <a:srgbClr val="278D99"/>
                </a:solidFill>
                <a:latin typeface="Arial" pitchFamily="34" charset="0"/>
                <a:cs typeface="Arial" pitchFamily="34" charset="0"/>
              </a:defRPr>
            </a:lvl1pPr>
          </a:lstStyle>
          <a:p>
            <a:pPr latinLnBrk="1"/>
            <a:fld id="{B8364164-D7C2-4011-A351-B5EC1CE463BF}" type="slidenum">
              <a:rPr lang="ko-KR" altLang="en-US" smtClean="0"/>
              <a:pPr latinLnBrk="1"/>
              <a:t>‹#›</a:t>
            </a:fld>
            <a:endParaRPr lang="ko-KR" altLang="en-US" dirty="0"/>
          </a:p>
        </p:txBody>
      </p:sp>
      <p:sp>
        <p:nvSpPr>
          <p:cNvPr id="15" name="제목 31"/>
          <p:cNvSpPr>
            <a:spLocks noGrp="1"/>
          </p:cNvSpPr>
          <p:nvPr>
            <p:ph type="title"/>
          </p:nvPr>
        </p:nvSpPr>
        <p:spPr>
          <a:xfrm>
            <a:off x="827584" y="0"/>
            <a:ext cx="6552728" cy="620688"/>
          </a:xfrm>
        </p:spPr>
        <p:txBody>
          <a:bodyPr>
            <a:noAutofit/>
          </a:bodyPr>
          <a:lstStyle>
            <a:lvl1pPr algn="l" latinLnBrk="0">
              <a:defRPr sz="2100" b="1">
                <a:solidFill>
                  <a:schemeClr val="bg1"/>
                </a:solidFill>
              </a:defRPr>
            </a:lvl1pPr>
          </a:lstStyle>
          <a:p>
            <a:r>
              <a:rPr lang="ko-KR" altLang="en-US" dirty="0" smtClean="0"/>
              <a:t>마스터 제목 스타일 편집</a:t>
            </a:r>
            <a:endParaRPr lang="ko-KR" altLang="en-US" dirty="0"/>
          </a:p>
        </p:txBody>
      </p:sp>
    </p:spTree>
    <p:extLst>
      <p:ext uri="{BB962C8B-B14F-4D97-AF65-F5344CB8AC3E}">
        <p14:creationId xmlns:p14="http://schemas.microsoft.com/office/powerpoint/2010/main" val="456117488"/>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0" y="2564907"/>
            <a:ext cx="9144000" cy="952500"/>
          </a:xfrm>
        </p:spPr>
        <p:txBody>
          <a:bodyPr/>
          <a:lstStyle>
            <a:lvl1pPr latinLnBrk="0">
              <a:defRPr>
                <a:latin typeface="Calibri" panose="020F0502020204030204" pitchFamily="34" charset="0"/>
              </a:defRPr>
            </a:lvl1pPr>
          </a:lstStyle>
          <a:p>
            <a:r>
              <a:rPr lang="en-US" dirty="0" smtClean="0"/>
              <a:t>Click to edit Master title style</a:t>
            </a:r>
            <a:endParaRPr lang="en-GB" dirty="0"/>
          </a:p>
        </p:txBody>
      </p:sp>
      <p:sp>
        <p:nvSpPr>
          <p:cNvPr id="4" name="내용 개체 틀 2"/>
          <p:cNvSpPr>
            <a:spLocks noGrp="1"/>
          </p:cNvSpPr>
          <p:nvPr>
            <p:ph sz="half" idx="10"/>
          </p:nvPr>
        </p:nvSpPr>
        <p:spPr>
          <a:xfrm>
            <a:off x="0" y="3573026"/>
            <a:ext cx="9144000" cy="1281335"/>
          </a:xfrm>
        </p:spPr>
        <p:txBody>
          <a:bodyPr>
            <a:normAutofit/>
          </a:bodyPr>
          <a:lstStyle>
            <a:lvl1pPr marL="0" indent="0" algn="ctr">
              <a:buNone/>
              <a:defRPr sz="2100">
                <a:solidFill>
                  <a:schemeClr val="bg1">
                    <a:lumMod val="65000"/>
                  </a:schemeClr>
                </a:solidFill>
                <a:latin typeface="Calibri" panose="020F0502020204030204" pitchFamily="34" charset="0"/>
                <a:cs typeface="Arial" pitchFamily="34" charset="0"/>
              </a:defRPr>
            </a:lvl1pPr>
            <a:lvl2pPr>
              <a:defRPr sz="1050">
                <a:solidFill>
                  <a:schemeClr val="bg1"/>
                </a:solidFill>
                <a:latin typeface="Arial" pitchFamily="34" charset="0"/>
                <a:cs typeface="Arial" pitchFamily="34" charset="0"/>
              </a:defRPr>
            </a:lvl2pPr>
            <a:lvl3pPr>
              <a:defRPr sz="1050">
                <a:solidFill>
                  <a:schemeClr val="bg1"/>
                </a:solidFill>
                <a:latin typeface="Arial" pitchFamily="34" charset="0"/>
                <a:cs typeface="Arial" pitchFamily="34" charset="0"/>
              </a:defRPr>
            </a:lvl3pPr>
            <a:lvl4pPr>
              <a:defRPr sz="1050">
                <a:solidFill>
                  <a:schemeClr val="bg1"/>
                </a:solidFill>
                <a:latin typeface="Arial" pitchFamily="34" charset="0"/>
                <a:cs typeface="Arial" pitchFamily="34" charset="0"/>
              </a:defRPr>
            </a:lvl4pPr>
            <a:lvl5pPr>
              <a:defRPr sz="1050">
                <a:solidFill>
                  <a:schemeClr val="bg1"/>
                </a:solidFill>
                <a:latin typeface="Arial" pitchFamily="34" charset="0"/>
                <a:cs typeface="Arial" pitchFamily="34" charset="0"/>
              </a:defRPr>
            </a:lvl5pPr>
            <a:lvl6pPr>
              <a:defRPr sz="1350"/>
            </a:lvl6pPr>
            <a:lvl7pPr>
              <a:defRPr sz="1350"/>
            </a:lvl7pPr>
            <a:lvl8pPr>
              <a:defRPr sz="1350"/>
            </a:lvl8pPr>
            <a:lvl9pPr>
              <a:defRPr sz="1350"/>
            </a:lvl9pPr>
          </a:lstStyle>
          <a:p>
            <a:pPr lvl="0"/>
            <a:r>
              <a:rPr lang="en-GB" altLang="ko-KR" dirty="0" smtClean="0"/>
              <a:t>Click to edit</a:t>
            </a:r>
            <a:endParaRPr lang="ko-KR" altLang="en-US" dirty="0"/>
          </a:p>
        </p:txBody>
      </p:sp>
    </p:spTree>
    <p:extLst>
      <p:ext uri="{BB962C8B-B14F-4D97-AF65-F5344CB8AC3E}">
        <p14:creationId xmlns:p14="http://schemas.microsoft.com/office/powerpoint/2010/main" val="112601444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1000"/>
                                        <p:tgtEl>
                                          <p:spTgt spid="4">
                                            <p:txEl>
                                              <p:pRg st="0" end="0"/>
                                            </p:txEl>
                                          </p:spTgt>
                                        </p:tgtEl>
                                      </p:cBhvr>
                                    </p:animEffect>
                                    <p:anim calcmode="lin" valueType="num">
                                      <p:cBhvr>
                                        <p:cTn id="11"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tmplLst>
          <p:tmpl lvl="1">
            <p:tnLst>
              <p:par>
                <p:cTn presetID="47"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anim calcmode="lin" valueType="num">
                      <p:cBhvr>
                        <p:cTn dur="1000" fill="hold"/>
                        <p:tgtEl>
                          <p:spTgt spid="4"/>
                        </p:tgtEl>
                        <p:attrNameLst>
                          <p:attrName>ppt_x</p:attrName>
                        </p:attrNameLst>
                      </p:cBhvr>
                      <p:tavLst>
                        <p:tav tm="0">
                          <p:val>
                            <p:strVal val="#ppt_x"/>
                          </p:val>
                        </p:tav>
                        <p:tav tm="100000">
                          <p:val>
                            <p:strVal val="#ppt_x"/>
                          </p:val>
                        </p:tav>
                      </p:tavLst>
                    </p:anim>
                    <p:anim calcmode="lin" valueType="num">
                      <p:cBhvr>
                        <p:cTn dur="1000" fill="hold"/>
                        <p:tgtEl>
                          <p:spTgt spid="4"/>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0" y="2564907"/>
            <a:ext cx="9144000" cy="952500"/>
          </a:xfrm>
        </p:spPr>
        <p:txBody>
          <a:bodyPr/>
          <a:lstStyle>
            <a:lvl1pPr latinLnBrk="0">
              <a:defRPr>
                <a:latin typeface="Calibri" panose="020F0502020204030204" pitchFamily="34" charset="0"/>
              </a:defRPr>
            </a:lvl1pPr>
          </a:lstStyle>
          <a:p>
            <a:r>
              <a:rPr lang="en-US" dirty="0" smtClean="0"/>
              <a:t>Click to edit Master title style</a:t>
            </a:r>
            <a:endParaRPr lang="en-GB" dirty="0"/>
          </a:p>
        </p:txBody>
      </p:sp>
      <p:sp>
        <p:nvSpPr>
          <p:cNvPr id="4" name="내용 개체 틀 2"/>
          <p:cNvSpPr>
            <a:spLocks noGrp="1"/>
          </p:cNvSpPr>
          <p:nvPr>
            <p:ph sz="half" idx="10"/>
          </p:nvPr>
        </p:nvSpPr>
        <p:spPr>
          <a:xfrm>
            <a:off x="0" y="3573026"/>
            <a:ext cx="9144000" cy="1281335"/>
          </a:xfrm>
        </p:spPr>
        <p:txBody>
          <a:bodyPr>
            <a:normAutofit/>
          </a:bodyPr>
          <a:lstStyle>
            <a:lvl1pPr marL="0" indent="0" algn="ctr">
              <a:buNone/>
              <a:defRPr sz="2100">
                <a:solidFill>
                  <a:schemeClr val="bg1">
                    <a:lumMod val="65000"/>
                  </a:schemeClr>
                </a:solidFill>
                <a:latin typeface="Calibri" panose="020F0502020204030204" pitchFamily="34" charset="0"/>
                <a:cs typeface="Arial" pitchFamily="34" charset="0"/>
              </a:defRPr>
            </a:lvl1pPr>
            <a:lvl2pPr>
              <a:defRPr sz="1050">
                <a:solidFill>
                  <a:schemeClr val="bg1"/>
                </a:solidFill>
                <a:latin typeface="Arial" pitchFamily="34" charset="0"/>
                <a:cs typeface="Arial" pitchFamily="34" charset="0"/>
              </a:defRPr>
            </a:lvl2pPr>
            <a:lvl3pPr>
              <a:defRPr sz="1050">
                <a:solidFill>
                  <a:schemeClr val="bg1"/>
                </a:solidFill>
                <a:latin typeface="Arial" pitchFamily="34" charset="0"/>
                <a:cs typeface="Arial" pitchFamily="34" charset="0"/>
              </a:defRPr>
            </a:lvl3pPr>
            <a:lvl4pPr>
              <a:defRPr sz="1050">
                <a:solidFill>
                  <a:schemeClr val="bg1"/>
                </a:solidFill>
                <a:latin typeface="Arial" pitchFamily="34" charset="0"/>
                <a:cs typeface="Arial" pitchFamily="34" charset="0"/>
              </a:defRPr>
            </a:lvl4pPr>
            <a:lvl5pPr>
              <a:defRPr sz="1050">
                <a:solidFill>
                  <a:schemeClr val="bg1"/>
                </a:solidFill>
                <a:latin typeface="Arial" pitchFamily="34" charset="0"/>
                <a:cs typeface="Arial" pitchFamily="34" charset="0"/>
              </a:defRPr>
            </a:lvl5pPr>
            <a:lvl6pPr>
              <a:defRPr sz="1350"/>
            </a:lvl6pPr>
            <a:lvl7pPr>
              <a:defRPr sz="1350"/>
            </a:lvl7pPr>
            <a:lvl8pPr>
              <a:defRPr sz="1350"/>
            </a:lvl8pPr>
            <a:lvl9pPr>
              <a:defRPr sz="1350"/>
            </a:lvl9pPr>
          </a:lstStyle>
          <a:p>
            <a:pPr lvl="0"/>
            <a:r>
              <a:rPr lang="en-GB" altLang="ko-KR" dirty="0" smtClean="0"/>
              <a:t>Click to edit</a:t>
            </a:r>
            <a:endParaRPr lang="ko-KR" altLang="en-US" dirty="0"/>
          </a:p>
        </p:txBody>
      </p:sp>
    </p:spTree>
    <p:extLst>
      <p:ext uri="{BB962C8B-B14F-4D97-AF65-F5344CB8AC3E}">
        <p14:creationId xmlns:p14="http://schemas.microsoft.com/office/powerpoint/2010/main" val="106825822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1000"/>
                                        <p:tgtEl>
                                          <p:spTgt spid="4">
                                            <p:txEl>
                                              <p:pRg st="0" end="0"/>
                                            </p:txEl>
                                          </p:spTgt>
                                        </p:tgtEl>
                                      </p:cBhvr>
                                    </p:animEffect>
                                    <p:anim calcmode="lin" valueType="num">
                                      <p:cBhvr>
                                        <p:cTn id="11"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tmplLst>
          <p:tmpl lvl="1">
            <p:tnLst>
              <p:par>
                <p:cTn presetID="47"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anim calcmode="lin" valueType="num">
                      <p:cBhvr>
                        <p:cTn dur="1000" fill="hold"/>
                        <p:tgtEl>
                          <p:spTgt spid="4"/>
                        </p:tgtEl>
                        <p:attrNameLst>
                          <p:attrName>ppt_x</p:attrName>
                        </p:attrNameLst>
                      </p:cBhvr>
                      <p:tavLst>
                        <p:tav tm="0">
                          <p:val>
                            <p:strVal val="#ppt_x"/>
                          </p:val>
                        </p:tav>
                        <p:tav tm="100000">
                          <p:val>
                            <p:strVal val="#ppt_x"/>
                          </p:val>
                        </p:tav>
                      </p:tavLst>
                    </p:anim>
                    <p:anim calcmode="lin" valueType="num">
                      <p:cBhvr>
                        <p:cTn dur="1000" fill="hold"/>
                        <p:tgtEl>
                          <p:spTgt spid="4"/>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6147335"/>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6_사용자 지정 레이아웃">
    <p:bg>
      <p:bgPr>
        <a:solidFill>
          <a:schemeClr val="bg1"/>
        </a:solidFill>
        <a:effectLst/>
      </p:bgPr>
    </p:bg>
    <p:spTree>
      <p:nvGrpSpPr>
        <p:cNvPr id="1" name=""/>
        <p:cNvGrpSpPr/>
        <p:nvPr/>
      </p:nvGrpSpPr>
      <p:grpSpPr>
        <a:xfrm>
          <a:off x="0" y="0"/>
          <a:ext cx="0" cy="0"/>
          <a:chOff x="0" y="0"/>
          <a:chExt cx="0" cy="0"/>
        </a:xfrm>
      </p:grpSpPr>
      <p:sp>
        <p:nvSpPr>
          <p:cNvPr id="6" name="평행 사변형 5"/>
          <p:cNvSpPr/>
          <p:nvPr/>
        </p:nvSpPr>
        <p:spPr>
          <a:xfrm>
            <a:off x="-180528" y="0"/>
            <a:ext cx="9289032"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sz="1350">
              <a:solidFill>
                <a:prstClr val="white"/>
              </a:solidFill>
              <a:latin typeface="Arial" pitchFamily="34" charset="0"/>
              <a:cs typeface="Arial" pitchFamily="34" charset="0"/>
            </a:endParaRPr>
          </a:p>
        </p:txBody>
      </p:sp>
      <p:sp>
        <p:nvSpPr>
          <p:cNvPr id="7" name="평행 사변형 6"/>
          <p:cNvSpPr/>
          <p:nvPr/>
        </p:nvSpPr>
        <p:spPr>
          <a:xfrm>
            <a:off x="-540568" y="0"/>
            <a:ext cx="8568952" cy="672360"/>
          </a:xfrm>
          <a:prstGeom prst="parallelogram">
            <a:avLst>
              <a:gd name="adj" fmla="val 79101"/>
            </a:avLst>
          </a:prstGeom>
          <a:solidFill>
            <a:srgbClr val="278D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sz="1350">
              <a:solidFill>
                <a:prstClr val="white"/>
              </a:solidFill>
              <a:latin typeface="Arial" pitchFamily="34" charset="0"/>
              <a:cs typeface="Arial" pitchFamily="34" charset="0"/>
            </a:endParaRPr>
          </a:p>
        </p:txBody>
      </p:sp>
      <p:sp>
        <p:nvSpPr>
          <p:cNvPr id="8" name="평행 사변형 7"/>
          <p:cNvSpPr/>
          <p:nvPr/>
        </p:nvSpPr>
        <p:spPr>
          <a:xfrm>
            <a:off x="-532184" y="0"/>
            <a:ext cx="1359768"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sz="1350">
              <a:solidFill>
                <a:prstClr val="white"/>
              </a:solidFill>
              <a:latin typeface="Arial" pitchFamily="34" charset="0"/>
              <a:cs typeface="Arial" pitchFamily="34" charset="0"/>
            </a:endParaRPr>
          </a:p>
        </p:txBody>
      </p:sp>
      <p:sp>
        <p:nvSpPr>
          <p:cNvPr id="14" name="슬라이드 번호 개체 틀 29"/>
          <p:cNvSpPr>
            <a:spLocks noGrp="1"/>
          </p:cNvSpPr>
          <p:nvPr>
            <p:ph type="sldNum" sz="quarter" idx="18"/>
          </p:nvPr>
        </p:nvSpPr>
        <p:spPr>
          <a:xfrm>
            <a:off x="0" y="188640"/>
            <a:ext cx="611560" cy="365125"/>
          </a:xfrm>
          <a:prstGeom prst="rect">
            <a:avLst/>
          </a:prstGeom>
        </p:spPr>
        <p:txBody>
          <a:bodyPr/>
          <a:lstStyle>
            <a:lvl1pPr>
              <a:defRPr b="1">
                <a:solidFill>
                  <a:srgbClr val="278D99"/>
                </a:solidFill>
                <a:latin typeface="Arial" pitchFamily="34" charset="0"/>
                <a:cs typeface="Arial" pitchFamily="34" charset="0"/>
              </a:defRPr>
            </a:lvl1pPr>
          </a:lstStyle>
          <a:p>
            <a:pPr latinLnBrk="1"/>
            <a:fld id="{B8364164-D7C2-4011-A351-B5EC1CE463BF}" type="slidenum">
              <a:rPr lang="ko-KR" altLang="en-US" smtClean="0"/>
              <a:pPr latinLnBrk="1"/>
              <a:t>‹#›</a:t>
            </a:fld>
            <a:endParaRPr lang="ko-KR" altLang="en-US" dirty="0"/>
          </a:p>
        </p:txBody>
      </p:sp>
      <p:sp>
        <p:nvSpPr>
          <p:cNvPr id="15" name="제목 31"/>
          <p:cNvSpPr>
            <a:spLocks noGrp="1"/>
          </p:cNvSpPr>
          <p:nvPr>
            <p:ph type="title"/>
          </p:nvPr>
        </p:nvSpPr>
        <p:spPr>
          <a:xfrm>
            <a:off x="827584" y="0"/>
            <a:ext cx="6552728" cy="620688"/>
          </a:xfrm>
        </p:spPr>
        <p:txBody>
          <a:bodyPr>
            <a:noAutofit/>
          </a:bodyPr>
          <a:lstStyle>
            <a:lvl1pPr algn="l" latinLnBrk="0">
              <a:defRPr sz="2100" b="1">
                <a:solidFill>
                  <a:schemeClr val="bg1"/>
                </a:solidFill>
              </a:defRPr>
            </a:lvl1pPr>
          </a:lstStyle>
          <a:p>
            <a:r>
              <a:rPr lang="ko-KR" altLang="en-US" dirty="0" smtClean="0"/>
              <a:t>마스터 제목 스타일 편집</a:t>
            </a:r>
            <a:endParaRPr lang="ko-KR" altLang="en-US" dirty="0"/>
          </a:p>
        </p:txBody>
      </p:sp>
    </p:spTree>
    <p:extLst>
      <p:ext uri="{BB962C8B-B14F-4D97-AF65-F5344CB8AC3E}">
        <p14:creationId xmlns:p14="http://schemas.microsoft.com/office/powerpoint/2010/main" val="64054699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2.png"/><Relationship Id="rId9"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7.xml"/><Relationship Id="rId12" Type="http://schemas.openxmlformats.org/officeDocument/2006/relationships/slideLayout" Target="../slideLayouts/slideLayout18.xml"/><Relationship Id="rId13" Type="http://schemas.openxmlformats.org/officeDocument/2006/relationships/theme" Target="../theme/theme2.xml"/><Relationship Id="rId1" Type="http://schemas.openxmlformats.org/officeDocument/2006/relationships/slideLayout" Target="../slideLayouts/slideLayout7.xml"/><Relationship Id="rId2" Type="http://schemas.openxmlformats.org/officeDocument/2006/relationships/slideLayout" Target="../slideLayouts/slideLayout8.xml"/><Relationship Id="rId3" Type="http://schemas.openxmlformats.org/officeDocument/2006/relationships/slideLayout" Target="../slideLayouts/slideLayout9.xml"/><Relationship Id="rId4" Type="http://schemas.openxmlformats.org/officeDocument/2006/relationships/slideLayout" Target="../slideLayouts/slideLayout10.xml"/><Relationship Id="rId5" Type="http://schemas.openxmlformats.org/officeDocument/2006/relationships/slideLayout" Target="../slideLayouts/slideLayout11.xml"/><Relationship Id="rId6" Type="http://schemas.openxmlformats.org/officeDocument/2006/relationships/slideLayout" Target="../slideLayouts/slideLayout12.xml"/><Relationship Id="rId7" Type="http://schemas.openxmlformats.org/officeDocument/2006/relationships/slideLayout" Target="../slideLayouts/slideLayout13.xml"/><Relationship Id="rId8" Type="http://schemas.openxmlformats.org/officeDocument/2006/relationships/slideLayout" Target="../slideLayouts/slideLayout14.xml"/><Relationship Id="rId9" Type="http://schemas.openxmlformats.org/officeDocument/2006/relationships/slideLayout" Target="../slideLayouts/slideLayout15.xml"/><Relationship Id="rId10"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1.xml"/><Relationship Id="rId4" Type="http://schemas.openxmlformats.org/officeDocument/2006/relationships/slideLayout" Target="../slideLayouts/slideLayout22.xml"/><Relationship Id="rId5" Type="http://schemas.openxmlformats.org/officeDocument/2006/relationships/slideLayout" Target="../slideLayouts/slideLayout23.xml"/><Relationship Id="rId6" Type="http://schemas.openxmlformats.org/officeDocument/2006/relationships/slideLayout" Target="../slideLayouts/slideLayout24.xml"/><Relationship Id="rId7" Type="http://schemas.openxmlformats.org/officeDocument/2006/relationships/slideLayout" Target="../slideLayouts/slideLayout25.xml"/><Relationship Id="rId8" Type="http://schemas.openxmlformats.org/officeDocument/2006/relationships/slideLayout" Target="../slideLayouts/slideLayout26.xml"/><Relationship Id="rId9" Type="http://schemas.openxmlformats.org/officeDocument/2006/relationships/slideLayout" Target="../slideLayouts/slideLayout27.xml"/><Relationship Id="rId10" Type="http://schemas.openxmlformats.org/officeDocument/2006/relationships/slideLayout" Target="../slideLayouts/slideLayout28.xml"/><Relationship Id="rId11" Type="http://schemas.openxmlformats.org/officeDocument/2006/relationships/theme" Target="../theme/theme3.xml"/><Relationship Id="rId1" Type="http://schemas.openxmlformats.org/officeDocument/2006/relationships/slideLayout" Target="../slideLayouts/slideLayout19.xml"/><Relationship Id="rId2"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1.xml"/><Relationship Id="rId4" Type="http://schemas.openxmlformats.org/officeDocument/2006/relationships/slideLayout" Target="../slideLayouts/slideLayout32.xml"/><Relationship Id="rId5" Type="http://schemas.openxmlformats.org/officeDocument/2006/relationships/slideLayout" Target="../slideLayouts/slideLayout33.xml"/><Relationship Id="rId6" Type="http://schemas.openxmlformats.org/officeDocument/2006/relationships/slideLayout" Target="../slideLayouts/slideLayout34.xml"/><Relationship Id="rId7" Type="http://schemas.openxmlformats.org/officeDocument/2006/relationships/slideLayout" Target="../slideLayouts/slideLayout35.xml"/><Relationship Id="rId8" Type="http://schemas.openxmlformats.org/officeDocument/2006/relationships/slideLayout" Target="../slideLayouts/slideLayout36.xml"/><Relationship Id="rId9" Type="http://schemas.openxmlformats.org/officeDocument/2006/relationships/theme" Target="../theme/theme4.xml"/><Relationship Id="rId10" Type="http://schemas.openxmlformats.org/officeDocument/2006/relationships/image" Target="../media/image2.png"/><Relationship Id="rId1" Type="http://schemas.openxmlformats.org/officeDocument/2006/relationships/slideLayout" Target="../slideLayouts/slideLayout29.xml"/><Relationship Id="rId2" Type="http://schemas.openxmlformats.org/officeDocument/2006/relationships/slideLayout" Target="../slideLayouts/slideLayout30.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7.xml"/><Relationship Id="rId12" Type="http://schemas.openxmlformats.org/officeDocument/2006/relationships/slideLayout" Target="../slideLayouts/slideLayout48.xml"/><Relationship Id="rId13" Type="http://schemas.openxmlformats.org/officeDocument/2006/relationships/slideLayout" Target="../slideLayouts/slideLayout49.xml"/><Relationship Id="rId14" Type="http://schemas.openxmlformats.org/officeDocument/2006/relationships/slideLayout" Target="../slideLayouts/slideLayout50.xml"/><Relationship Id="rId15" Type="http://schemas.openxmlformats.org/officeDocument/2006/relationships/slideLayout" Target="../slideLayouts/slideLayout51.xml"/><Relationship Id="rId16" Type="http://schemas.openxmlformats.org/officeDocument/2006/relationships/slideLayout" Target="../slideLayouts/slideLayout52.xml"/><Relationship Id="rId17" Type="http://schemas.openxmlformats.org/officeDocument/2006/relationships/slideLayout" Target="../slideLayouts/slideLayout53.xml"/><Relationship Id="rId18" Type="http://schemas.openxmlformats.org/officeDocument/2006/relationships/slideLayout" Target="../slideLayouts/slideLayout54.xml"/><Relationship Id="rId19" Type="http://schemas.openxmlformats.org/officeDocument/2006/relationships/theme" Target="../theme/theme5.xml"/><Relationship Id="rId1" Type="http://schemas.openxmlformats.org/officeDocument/2006/relationships/slideLayout" Target="../slideLayouts/slideLayout37.xml"/><Relationship Id="rId2" Type="http://schemas.openxmlformats.org/officeDocument/2006/relationships/slideLayout" Target="../slideLayouts/slideLayout38.xml"/><Relationship Id="rId3" Type="http://schemas.openxmlformats.org/officeDocument/2006/relationships/slideLayout" Target="../slideLayouts/slideLayout39.xml"/><Relationship Id="rId4" Type="http://schemas.openxmlformats.org/officeDocument/2006/relationships/slideLayout" Target="../slideLayouts/slideLayout40.xml"/><Relationship Id="rId5" Type="http://schemas.openxmlformats.org/officeDocument/2006/relationships/slideLayout" Target="../slideLayouts/slideLayout41.xml"/><Relationship Id="rId6" Type="http://schemas.openxmlformats.org/officeDocument/2006/relationships/slideLayout" Target="../slideLayouts/slideLayout42.xml"/><Relationship Id="rId7" Type="http://schemas.openxmlformats.org/officeDocument/2006/relationships/slideLayout" Target="../slideLayouts/slideLayout43.xml"/><Relationship Id="rId8" Type="http://schemas.openxmlformats.org/officeDocument/2006/relationships/slideLayout" Target="../slideLayouts/slideLayout44.xml"/><Relationship Id="rId9" Type="http://schemas.openxmlformats.org/officeDocument/2006/relationships/slideLayout" Target="../slideLayouts/slideLayout45.xml"/><Relationship Id="rId10"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 name="Imag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93600" y="5328184"/>
            <a:ext cx="950407" cy="1529631"/>
          </a:xfrm>
          <a:prstGeom prst="rect">
            <a:avLst/>
          </a:prstGeom>
        </p:spPr>
      </p:pic>
      <p:sp>
        <p:nvSpPr>
          <p:cNvPr id="13" name="Text Placeholder 12"/>
          <p:cNvSpPr>
            <a:spLocks noGrp="1"/>
          </p:cNvSpPr>
          <p:nvPr>
            <p:ph type="body" idx="1"/>
          </p:nvPr>
        </p:nvSpPr>
        <p:spPr>
          <a:xfrm>
            <a:off x="468000" y="1602000"/>
            <a:ext cx="8218800" cy="452520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26" name="Date Placeholder 3"/>
          <p:cNvSpPr>
            <a:spLocks noGrp="1"/>
          </p:cNvSpPr>
          <p:nvPr>
            <p:ph type="dt" sz="half" idx="2"/>
          </p:nvPr>
        </p:nvSpPr>
        <p:spPr>
          <a:xfrm>
            <a:off x="403200" y="6411600"/>
            <a:ext cx="900000" cy="244800"/>
          </a:xfrm>
          <a:prstGeom prst="rect">
            <a:avLst/>
          </a:prstGeom>
        </p:spPr>
        <p:txBody>
          <a:bodyPr vert="horz" lIns="91440" tIns="45720" rIns="91440" bIns="45720" rtlCol="0" anchor="t" anchorCtr="0"/>
          <a:lstStyle>
            <a:lvl1pPr algn="l">
              <a:defRPr sz="1000" baseline="0">
                <a:solidFill>
                  <a:srgbClr val="727272"/>
                </a:solidFill>
                <a:latin typeface="Arial"/>
              </a:defRPr>
            </a:lvl1pPr>
          </a:lstStyle>
          <a:p>
            <a:fld id="{27B2F93B-6343-4C17-83A6-41F6D7E4934B}" type="datetimeFigureOut">
              <a:rPr lang="en-GB" smtClean="0"/>
              <a:t>11/05/2016</a:t>
            </a:fld>
            <a:endParaRPr lang="en-GB" dirty="0"/>
          </a:p>
        </p:txBody>
      </p:sp>
      <p:sp>
        <p:nvSpPr>
          <p:cNvPr id="27" name="Footer Placeholder 4"/>
          <p:cNvSpPr>
            <a:spLocks noGrp="1"/>
          </p:cNvSpPr>
          <p:nvPr>
            <p:ph type="ftr" sz="quarter" idx="3"/>
          </p:nvPr>
        </p:nvSpPr>
        <p:spPr>
          <a:xfrm>
            <a:off x="1368000" y="6411600"/>
            <a:ext cx="4680000" cy="244800"/>
          </a:xfrm>
          <a:prstGeom prst="rect">
            <a:avLst/>
          </a:prstGeom>
        </p:spPr>
        <p:txBody>
          <a:bodyPr vert="horz" lIns="91440" tIns="45720" rIns="91440" bIns="45720" rtlCol="0" anchor="t" anchorCtr="0"/>
          <a:lstStyle>
            <a:lvl1pPr algn="l">
              <a:defRPr sz="1000" kern="1200" baseline="0">
                <a:solidFill>
                  <a:srgbClr val="727272"/>
                </a:solidFill>
                <a:latin typeface="Arial"/>
              </a:defRPr>
            </a:lvl1pPr>
          </a:lstStyle>
          <a:p>
            <a:endParaRPr lang="en-GB" dirty="0"/>
          </a:p>
        </p:txBody>
      </p:sp>
      <p:sp>
        <p:nvSpPr>
          <p:cNvPr id="41" name="Slide Number Placeholder 5"/>
          <p:cNvSpPr>
            <a:spLocks noGrp="1"/>
          </p:cNvSpPr>
          <p:nvPr>
            <p:ph type="sldNum" sz="quarter" idx="4"/>
          </p:nvPr>
        </p:nvSpPr>
        <p:spPr>
          <a:xfrm>
            <a:off x="8640000" y="6411600"/>
            <a:ext cx="342000" cy="244800"/>
          </a:xfrm>
          <a:prstGeom prst="rect">
            <a:avLst/>
          </a:prstGeom>
        </p:spPr>
        <p:txBody>
          <a:bodyPr vert="horz" wrap="none" lIns="91440" tIns="45720" rIns="91440" bIns="45720" rtlCol="0" anchor="t" anchorCtr="0"/>
          <a:lstStyle>
            <a:lvl1pPr algn="r">
              <a:defRPr sz="1000" baseline="0">
                <a:solidFill>
                  <a:schemeClr val="bg1"/>
                </a:solidFill>
                <a:latin typeface="Arial"/>
              </a:defRPr>
            </a:lvl1pPr>
          </a:lstStyle>
          <a:p>
            <a:fld id="{76888B80-F1B7-4349-9226-47D30622797E}" type="slidenum">
              <a:rPr lang="en-GB" smtClean="0"/>
              <a:t>‹#›</a:t>
            </a:fld>
            <a:endParaRPr lang="en-GB" dirty="0"/>
          </a:p>
        </p:txBody>
      </p:sp>
      <p:sp>
        <p:nvSpPr>
          <p:cNvPr id="15" name="슬라이드 번호 개체 틀 29"/>
          <p:cNvSpPr txBox="1">
            <a:spLocks/>
          </p:cNvSpPr>
          <p:nvPr userDrawn="1"/>
        </p:nvSpPr>
        <p:spPr>
          <a:xfrm>
            <a:off x="143000" y="489795"/>
            <a:ext cx="611560" cy="365125"/>
          </a:xfrm>
          <a:prstGeom prst="rect">
            <a:avLst/>
          </a:prstGeom>
        </p:spPr>
        <p:txBody>
          <a:bodyPr/>
          <a:lstStyle>
            <a:defPPr>
              <a:defRPr lang="en-US"/>
            </a:defPPr>
            <a:lvl1pPr marL="0" algn="l" defTabSz="914400" rtl="0" eaLnBrk="1" latinLnBrk="0" hangingPunct="1">
              <a:defRPr sz="1800" b="1" kern="1200">
                <a:solidFill>
                  <a:srgbClr val="278D99"/>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8364164-D7C2-4011-A351-B5EC1CE463BF}" type="slidenum">
              <a:rPr lang="ko-KR" altLang="en-US" smtClean="0"/>
              <a:pPr/>
              <a:t>‹#›</a:t>
            </a:fld>
            <a:endParaRPr lang="ko-KR" altLang="en-US" dirty="0"/>
          </a:p>
        </p:txBody>
      </p:sp>
      <p:pic>
        <p:nvPicPr>
          <p:cNvPr id="4098" name="Picture 2" descr="C:\Users\schleicher_a\Pictures\gc3.jpg"/>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31211" y="44624"/>
            <a:ext cx="9144000" cy="1158876"/>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userDrawn="1"/>
        </p:nvSpPr>
        <p:spPr>
          <a:xfrm>
            <a:off x="36512" y="47112"/>
            <a:ext cx="9144000" cy="1250493"/>
          </a:xfrm>
          <a:prstGeom prst="rect">
            <a:avLst/>
          </a:pr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706" r:id="rId5"/>
    <p:sldLayoutId id="2147483707" r:id="rId6"/>
  </p:sldLayoutIdLst>
  <p:timing>
    <p:tnLst>
      <p:par>
        <p:cTn id="1" dur="indefinite" restart="never" nodeType="tmRoot"/>
      </p:par>
    </p:tnLst>
  </p:timing>
  <p:txStyles>
    <p:titleStyle>
      <a:lvl1pPr algn="l" rtl="0" eaLnBrk="1" latinLnBrk="0" hangingPunct="1">
        <a:spcBef>
          <a:spcPct val="0"/>
        </a:spcBef>
        <a:buNone/>
        <a:defRPr kumimoji="0" sz="3200" kern="1200">
          <a:solidFill>
            <a:schemeClr val="tx1"/>
          </a:solidFill>
          <a:latin typeface="+mj-lt"/>
          <a:ea typeface="+mj-ea"/>
          <a:cs typeface="+mj-cs"/>
        </a:defRPr>
      </a:lvl1pPr>
    </p:titleStyle>
    <p:bodyStyle>
      <a:lvl1pPr marL="342000" indent="-342000" algn="l" rtl="0" eaLnBrk="1" latinLnBrk="0" hangingPunct="1">
        <a:spcBef>
          <a:spcPts val="768"/>
        </a:spcBef>
        <a:buClr>
          <a:schemeClr val="tx1"/>
        </a:buClr>
        <a:buFont typeface="Arial" pitchFamily="34" charset="0"/>
        <a:buChar char="•"/>
        <a:defRPr kumimoji="0" sz="3200" kern="1200">
          <a:solidFill>
            <a:schemeClr val="bg2">
              <a:lumMod val="10000"/>
            </a:schemeClr>
          </a:solidFill>
          <a:latin typeface="+mn-lt"/>
          <a:ea typeface="+mn-ea"/>
          <a:cs typeface="+mn-cs"/>
        </a:defRPr>
      </a:lvl1pPr>
      <a:lvl2pPr marL="741600" indent="-284400" algn="l" rtl="0" eaLnBrk="1" latinLnBrk="0" hangingPunct="1">
        <a:spcBef>
          <a:spcPts val="672"/>
        </a:spcBef>
        <a:buClr>
          <a:schemeClr val="tx1"/>
        </a:buClr>
        <a:buFont typeface="Arial" pitchFamily="34" charset="0"/>
        <a:buChar char="–"/>
        <a:defRPr kumimoji="0" sz="2800" kern="1200">
          <a:solidFill>
            <a:schemeClr val="bg2">
              <a:lumMod val="10000"/>
            </a:schemeClr>
          </a:solidFill>
          <a:latin typeface="+mn-lt"/>
          <a:ea typeface="+mn-ea"/>
          <a:cs typeface="+mn-cs"/>
        </a:defRPr>
      </a:lvl2pPr>
      <a:lvl3pPr marL="1144800" indent="-230400" algn="l" rtl="0" eaLnBrk="1" latinLnBrk="0" hangingPunct="1">
        <a:spcBef>
          <a:spcPts val="576"/>
        </a:spcBef>
        <a:buClr>
          <a:schemeClr val="tx1"/>
        </a:buClr>
        <a:buFont typeface="Arial" pitchFamily="34" charset="0"/>
        <a:buChar char="•"/>
        <a:defRPr kumimoji="0" sz="2400" kern="1200">
          <a:solidFill>
            <a:schemeClr val="bg2">
              <a:lumMod val="10000"/>
            </a:schemeClr>
          </a:solidFill>
          <a:latin typeface="+mn-lt"/>
          <a:ea typeface="+mn-ea"/>
          <a:cs typeface="+mn-cs"/>
        </a:defRPr>
      </a:lvl3pPr>
      <a:lvl4pPr marL="1602000" indent="-230400" algn="l" rtl="0" eaLnBrk="1" latinLnBrk="0" hangingPunct="1">
        <a:spcBef>
          <a:spcPts val="480"/>
        </a:spcBef>
        <a:buClr>
          <a:schemeClr val="tx1"/>
        </a:buClr>
        <a:buFont typeface="Arial" pitchFamily="34" charset="0"/>
        <a:buChar char="–"/>
        <a:defRPr kumimoji="0" sz="2000" kern="1200">
          <a:solidFill>
            <a:schemeClr val="bg2">
              <a:lumMod val="10000"/>
            </a:schemeClr>
          </a:solidFill>
          <a:latin typeface="+mn-lt"/>
          <a:ea typeface="+mn-ea"/>
          <a:cs typeface="+mn-cs"/>
        </a:defRPr>
      </a:lvl4pPr>
      <a:lvl5pPr marL="2059200" indent="-230400" algn="l" rtl="0" eaLnBrk="1" latinLnBrk="0" hangingPunct="1">
        <a:spcBef>
          <a:spcPts val="480"/>
        </a:spcBef>
        <a:buClr>
          <a:schemeClr val="tx1"/>
        </a:buClr>
        <a:buFont typeface="Arial" pitchFamily="34" charset="0"/>
        <a:buChar char="»"/>
        <a:defRPr kumimoji="0" sz="2000" kern="1200">
          <a:solidFill>
            <a:schemeClr val="bg2">
              <a:lumMod val="10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55638" y="457200"/>
            <a:ext cx="8145462" cy="838200"/>
          </a:xfrm>
          <a:prstGeom prst="rect">
            <a:avLst/>
          </a:prstGeom>
          <a:noFill/>
          <a:ln w="9525" algn="ctr">
            <a:noFill/>
            <a:miter lim="800000"/>
            <a:headEnd/>
            <a:tailEnd/>
          </a:ln>
        </p:spPr>
        <p:txBody>
          <a:bodyPr vert="horz" wrap="square" lIns="82124" tIns="41061" rIns="82124" bIns="41061" numCol="1" anchor="b" anchorCtr="0" compatLnSpc="1">
            <a:prstTxWarp prst="textNoShape">
              <a:avLst/>
            </a:prstTxWarp>
          </a:bodyPr>
          <a:lstStyle/>
          <a:p>
            <a:pPr lvl="0"/>
            <a:r>
              <a:rPr lang="en-US" smtClean="0"/>
              <a:t>Slide Title</a:t>
            </a:r>
          </a:p>
        </p:txBody>
      </p:sp>
      <p:sp>
        <p:nvSpPr>
          <p:cNvPr id="3076" name="Rectangle 4"/>
          <p:cNvSpPr>
            <a:spLocks noGrp="1" noChangeArrowheads="1"/>
          </p:cNvSpPr>
          <p:nvPr>
            <p:ph type="body" idx="1"/>
          </p:nvPr>
        </p:nvSpPr>
        <p:spPr bwMode="auto">
          <a:xfrm>
            <a:off x="655638" y="1781175"/>
            <a:ext cx="7940675" cy="3571875"/>
          </a:xfrm>
          <a:prstGeom prst="rect">
            <a:avLst/>
          </a:prstGeom>
          <a:noFill/>
          <a:ln w="9525" algn="ctr">
            <a:noFill/>
            <a:miter lim="800000"/>
            <a:headEnd/>
            <a:tailEnd/>
          </a:ln>
        </p:spPr>
        <p:txBody>
          <a:bodyPr vert="horz" wrap="square" lIns="82124" tIns="41061" rIns="82124" bIns="41061" numCol="1" anchor="t" anchorCtr="0" compatLnSpc="1">
            <a:prstTxWarp prst="textNoShape">
              <a:avLst/>
            </a:prstTxWarp>
          </a:bodyPr>
          <a:lstStyle/>
          <a:p>
            <a:pPr lvl="0"/>
            <a:r>
              <a:rPr lang="en-US" smtClean="0"/>
              <a:t>Body Text</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316631545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transition/>
  <p:timing>
    <p:tnLst>
      <p:par>
        <p:cTn id="1" dur="indefinite" restart="never" nodeType="tmRoot"/>
      </p:par>
    </p:tnLst>
  </p:timing>
  <p:txStyles>
    <p:titleStyle>
      <a:lvl1pPr algn="l" defTabSz="814388" rtl="0" eaLnBrk="0" fontAlgn="base" hangingPunct="0">
        <a:lnSpc>
          <a:spcPct val="90000"/>
        </a:lnSpc>
        <a:spcBef>
          <a:spcPct val="0"/>
        </a:spcBef>
        <a:spcAft>
          <a:spcPct val="0"/>
        </a:spcAft>
        <a:defRPr sz="3400" b="1">
          <a:solidFill>
            <a:schemeClr val="tx2"/>
          </a:solidFill>
          <a:latin typeface="+mj-lt"/>
          <a:ea typeface="+mj-ea"/>
          <a:cs typeface="+mj-cs"/>
        </a:defRPr>
      </a:lvl1pPr>
      <a:lvl2pPr algn="l" defTabSz="814388" rtl="0" eaLnBrk="0" fontAlgn="base" hangingPunct="0">
        <a:lnSpc>
          <a:spcPct val="90000"/>
        </a:lnSpc>
        <a:spcBef>
          <a:spcPct val="0"/>
        </a:spcBef>
        <a:spcAft>
          <a:spcPct val="0"/>
        </a:spcAft>
        <a:defRPr sz="3400" b="1">
          <a:solidFill>
            <a:schemeClr val="tx2"/>
          </a:solidFill>
          <a:latin typeface="Arial" charset="0"/>
        </a:defRPr>
      </a:lvl2pPr>
      <a:lvl3pPr algn="l" defTabSz="814388" rtl="0" eaLnBrk="0" fontAlgn="base" hangingPunct="0">
        <a:lnSpc>
          <a:spcPct val="90000"/>
        </a:lnSpc>
        <a:spcBef>
          <a:spcPct val="0"/>
        </a:spcBef>
        <a:spcAft>
          <a:spcPct val="0"/>
        </a:spcAft>
        <a:defRPr sz="3400" b="1">
          <a:solidFill>
            <a:schemeClr val="tx2"/>
          </a:solidFill>
          <a:latin typeface="Arial" charset="0"/>
        </a:defRPr>
      </a:lvl3pPr>
      <a:lvl4pPr algn="l" defTabSz="814388" rtl="0" eaLnBrk="0" fontAlgn="base" hangingPunct="0">
        <a:lnSpc>
          <a:spcPct val="90000"/>
        </a:lnSpc>
        <a:spcBef>
          <a:spcPct val="0"/>
        </a:spcBef>
        <a:spcAft>
          <a:spcPct val="0"/>
        </a:spcAft>
        <a:defRPr sz="3400" b="1">
          <a:solidFill>
            <a:schemeClr val="tx2"/>
          </a:solidFill>
          <a:latin typeface="Arial" charset="0"/>
        </a:defRPr>
      </a:lvl4pPr>
      <a:lvl5pPr algn="l" defTabSz="814388" rtl="0" eaLnBrk="0" fontAlgn="base" hangingPunct="0">
        <a:lnSpc>
          <a:spcPct val="90000"/>
        </a:lnSpc>
        <a:spcBef>
          <a:spcPct val="0"/>
        </a:spcBef>
        <a:spcAft>
          <a:spcPct val="0"/>
        </a:spcAft>
        <a:defRPr sz="3400" b="1">
          <a:solidFill>
            <a:schemeClr val="tx2"/>
          </a:solidFill>
          <a:latin typeface="Arial" charset="0"/>
        </a:defRPr>
      </a:lvl5pPr>
      <a:lvl6pPr marL="457200" algn="l" defTabSz="814388" rtl="0" fontAlgn="base">
        <a:lnSpc>
          <a:spcPct val="90000"/>
        </a:lnSpc>
        <a:spcBef>
          <a:spcPct val="0"/>
        </a:spcBef>
        <a:spcAft>
          <a:spcPct val="0"/>
        </a:spcAft>
        <a:defRPr sz="3400" b="1">
          <a:solidFill>
            <a:schemeClr val="tx2"/>
          </a:solidFill>
          <a:latin typeface="Arial" charset="0"/>
        </a:defRPr>
      </a:lvl6pPr>
      <a:lvl7pPr marL="914400" algn="l" defTabSz="814388" rtl="0" fontAlgn="base">
        <a:lnSpc>
          <a:spcPct val="90000"/>
        </a:lnSpc>
        <a:spcBef>
          <a:spcPct val="0"/>
        </a:spcBef>
        <a:spcAft>
          <a:spcPct val="0"/>
        </a:spcAft>
        <a:defRPr sz="3400" b="1">
          <a:solidFill>
            <a:schemeClr val="tx2"/>
          </a:solidFill>
          <a:latin typeface="Arial" charset="0"/>
        </a:defRPr>
      </a:lvl7pPr>
      <a:lvl8pPr marL="1371600" algn="l" defTabSz="814388" rtl="0" fontAlgn="base">
        <a:lnSpc>
          <a:spcPct val="90000"/>
        </a:lnSpc>
        <a:spcBef>
          <a:spcPct val="0"/>
        </a:spcBef>
        <a:spcAft>
          <a:spcPct val="0"/>
        </a:spcAft>
        <a:defRPr sz="3400" b="1">
          <a:solidFill>
            <a:schemeClr val="tx2"/>
          </a:solidFill>
          <a:latin typeface="Arial" charset="0"/>
        </a:defRPr>
      </a:lvl8pPr>
      <a:lvl9pPr marL="1828800" algn="l" defTabSz="814388" rtl="0" fontAlgn="base">
        <a:lnSpc>
          <a:spcPct val="90000"/>
        </a:lnSpc>
        <a:spcBef>
          <a:spcPct val="0"/>
        </a:spcBef>
        <a:spcAft>
          <a:spcPct val="0"/>
        </a:spcAft>
        <a:defRPr sz="3400" b="1">
          <a:solidFill>
            <a:schemeClr val="tx2"/>
          </a:solidFill>
          <a:latin typeface="Arial" charset="0"/>
        </a:defRPr>
      </a:lvl9pPr>
    </p:titleStyle>
    <p:bodyStyle>
      <a:lvl1pPr marL="236538" indent="-236538" algn="l" defTabSz="814388" rtl="0" eaLnBrk="0" fontAlgn="base" hangingPunct="0">
        <a:lnSpc>
          <a:spcPct val="95000"/>
        </a:lnSpc>
        <a:spcBef>
          <a:spcPct val="50000"/>
        </a:spcBef>
        <a:spcAft>
          <a:spcPct val="0"/>
        </a:spcAft>
        <a:buClr>
          <a:schemeClr val="tx2"/>
        </a:buClr>
        <a:buSzPct val="100000"/>
        <a:buFont typeface="Wingdings" pitchFamily="2" charset="2"/>
        <a:buChar char="§"/>
        <a:defRPr sz="2400">
          <a:solidFill>
            <a:schemeClr val="tx1"/>
          </a:solidFill>
          <a:latin typeface="+mn-lt"/>
          <a:ea typeface="+mn-ea"/>
          <a:cs typeface="+mn-cs"/>
        </a:defRPr>
      </a:lvl1pPr>
      <a:lvl2pPr marL="574675" indent="-117475" algn="l" defTabSz="814388" rtl="0" eaLnBrk="0" fontAlgn="base" hangingPunct="0">
        <a:lnSpc>
          <a:spcPct val="95000"/>
        </a:lnSpc>
        <a:spcBef>
          <a:spcPct val="35000"/>
        </a:spcBef>
        <a:spcAft>
          <a:spcPct val="0"/>
        </a:spcAft>
        <a:defRPr sz="2000">
          <a:solidFill>
            <a:schemeClr val="tx1"/>
          </a:solidFill>
          <a:latin typeface="+mn-lt"/>
        </a:defRPr>
      </a:lvl2pPr>
      <a:lvl3pPr marL="914400" algn="l" defTabSz="814388" rtl="0" eaLnBrk="0" fontAlgn="base" hangingPunct="0">
        <a:lnSpc>
          <a:spcPct val="95000"/>
        </a:lnSpc>
        <a:spcBef>
          <a:spcPct val="35000"/>
        </a:spcBef>
        <a:spcAft>
          <a:spcPct val="0"/>
        </a:spcAft>
        <a:defRPr sz="2000">
          <a:solidFill>
            <a:schemeClr val="tx1"/>
          </a:solidFill>
          <a:latin typeface="+mn-lt"/>
        </a:defRPr>
      </a:lvl3pPr>
      <a:lvl4pPr marL="1254125" indent="117475" algn="l" defTabSz="814388" rtl="0" eaLnBrk="0" fontAlgn="base" hangingPunct="0">
        <a:lnSpc>
          <a:spcPct val="95000"/>
        </a:lnSpc>
        <a:spcBef>
          <a:spcPct val="35000"/>
        </a:spcBef>
        <a:spcAft>
          <a:spcPct val="0"/>
        </a:spcAft>
        <a:defRPr sz="2000">
          <a:solidFill>
            <a:schemeClr val="tx1"/>
          </a:solidFill>
          <a:latin typeface="+mn-lt"/>
        </a:defRPr>
      </a:lvl4pPr>
      <a:lvl5pPr marL="1604963" indent="223838" algn="l" defTabSz="814388" rtl="0" eaLnBrk="0" fontAlgn="base" hangingPunct="0">
        <a:lnSpc>
          <a:spcPct val="95000"/>
        </a:lnSpc>
        <a:spcBef>
          <a:spcPct val="35000"/>
        </a:spcBef>
        <a:spcAft>
          <a:spcPct val="0"/>
        </a:spcAft>
        <a:defRPr sz="2000">
          <a:solidFill>
            <a:schemeClr val="tx1"/>
          </a:solidFill>
          <a:latin typeface="+mn-lt"/>
        </a:defRPr>
      </a:lvl5pPr>
      <a:lvl6pPr marL="2062163" algn="l" defTabSz="814388" rtl="0" eaLnBrk="0" fontAlgn="base" hangingPunct="0">
        <a:lnSpc>
          <a:spcPct val="95000"/>
        </a:lnSpc>
        <a:spcBef>
          <a:spcPct val="35000"/>
        </a:spcBef>
        <a:spcAft>
          <a:spcPct val="0"/>
        </a:spcAft>
        <a:defRPr sz="2000">
          <a:solidFill>
            <a:schemeClr val="tx1"/>
          </a:solidFill>
          <a:latin typeface="+mn-lt"/>
        </a:defRPr>
      </a:lvl6pPr>
      <a:lvl7pPr marL="2519363" algn="l" defTabSz="814388" rtl="0" eaLnBrk="0" fontAlgn="base" hangingPunct="0">
        <a:lnSpc>
          <a:spcPct val="95000"/>
        </a:lnSpc>
        <a:spcBef>
          <a:spcPct val="35000"/>
        </a:spcBef>
        <a:spcAft>
          <a:spcPct val="0"/>
        </a:spcAft>
        <a:defRPr sz="2000">
          <a:solidFill>
            <a:schemeClr val="tx1"/>
          </a:solidFill>
          <a:latin typeface="+mn-lt"/>
        </a:defRPr>
      </a:lvl7pPr>
      <a:lvl8pPr marL="2976563" algn="l" defTabSz="814388" rtl="0" eaLnBrk="0" fontAlgn="base" hangingPunct="0">
        <a:lnSpc>
          <a:spcPct val="95000"/>
        </a:lnSpc>
        <a:spcBef>
          <a:spcPct val="35000"/>
        </a:spcBef>
        <a:spcAft>
          <a:spcPct val="0"/>
        </a:spcAft>
        <a:defRPr sz="2000">
          <a:solidFill>
            <a:schemeClr val="tx1"/>
          </a:solidFill>
          <a:latin typeface="+mn-lt"/>
        </a:defRPr>
      </a:lvl8pPr>
      <a:lvl9pPr marL="3433763" algn="l" defTabSz="814388" rtl="0" eaLnBrk="0" fontAlgn="base" hangingPunct="0">
        <a:lnSpc>
          <a:spcPct val="95000"/>
        </a:lnSpc>
        <a:spcBef>
          <a:spcPct val="35000"/>
        </a:spcBef>
        <a:spcAft>
          <a:spcPct val="0"/>
        </a:spcAft>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a:gsLst>
            <a:gs pos="0">
              <a:srgbClr val="00131E"/>
            </a:gs>
            <a:gs pos="50000">
              <a:srgbClr val="00456C"/>
            </a:gs>
            <a:gs pos="100000">
              <a:srgbClr val="00131E"/>
            </a:gs>
          </a:gsLst>
          <a:lin ang="5400000" scaled="1"/>
        </a:gradFill>
        <a:effectLst/>
      </p:bgPr>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Tree>
    <p:extLst>
      <p:ext uri="{BB962C8B-B14F-4D97-AF65-F5344CB8AC3E}">
        <p14:creationId xmlns:p14="http://schemas.microsoft.com/office/powerpoint/2010/main" val="13614400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Lst>
  <p:timing>
    <p:tnLst>
      <p:par>
        <p:cTn id="1" dur="indefinite" restart="never" nodeType="tmRoot"/>
      </p:par>
    </p:tnLst>
  </p:timing>
  <p:hf hdr="0" ftr="0" dt="0"/>
  <p:txStyles>
    <p:titleStyle>
      <a:lvl1pPr algn="ctr" defTabSz="914400" rtl="0" eaLnBrk="1" latinLnBrk="1" hangingPunct="1">
        <a:spcBef>
          <a:spcPct val="0"/>
        </a:spcBef>
        <a:buNone/>
        <a:defRPr sz="44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bg1"/>
          </a:solidFill>
          <a:latin typeface="Arial" pitchFamily="34" charset="0"/>
          <a:ea typeface="+mn-ea"/>
          <a:cs typeface="Arial" pitchFamily="34" charset="0"/>
        </a:defRPr>
      </a:lvl1pPr>
      <a:lvl2pPr marL="742950" indent="-285750" algn="l" defTabSz="914400" rtl="0" eaLnBrk="1" latinLnBrk="1" hangingPunct="1">
        <a:spcBef>
          <a:spcPct val="20000"/>
        </a:spcBef>
        <a:buFont typeface="Arial" pitchFamily="34" charset="0"/>
        <a:buChar char="–"/>
        <a:defRPr sz="2800" kern="1200">
          <a:solidFill>
            <a:schemeClr val="bg1"/>
          </a:solidFill>
          <a:latin typeface="Arial" pitchFamily="34" charset="0"/>
          <a:ea typeface="+mn-ea"/>
          <a:cs typeface="Arial" pitchFamily="34" charset="0"/>
        </a:defRPr>
      </a:lvl2pPr>
      <a:lvl3pPr marL="1143000" indent="-228600" algn="l" defTabSz="914400" rtl="0" eaLnBrk="1" latinLnBrk="1" hangingPunct="1">
        <a:spcBef>
          <a:spcPct val="20000"/>
        </a:spcBef>
        <a:buFont typeface="Arial" pitchFamily="34" charset="0"/>
        <a:buChar char="•"/>
        <a:defRPr sz="2400" kern="1200">
          <a:solidFill>
            <a:schemeClr val="bg1"/>
          </a:solidFill>
          <a:latin typeface="Arial" pitchFamily="34" charset="0"/>
          <a:ea typeface="+mn-ea"/>
          <a:cs typeface="Arial" pitchFamily="34" charset="0"/>
        </a:defRPr>
      </a:lvl3pPr>
      <a:lvl4pPr marL="1600200" indent="-228600" algn="l" defTabSz="914400" rtl="0" eaLnBrk="1" latinLnBrk="1" hangingPunct="1">
        <a:spcBef>
          <a:spcPct val="20000"/>
        </a:spcBef>
        <a:buFont typeface="Arial" pitchFamily="34" charset="0"/>
        <a:buChar char="–"/>
        <a:defRPr sz="2000" kern="1200">
          <a:solidFill>
            <a:schemeClr val="bg1"/>
          </a:solidFill>
          <a:latin typeface="Arial" pitchFamily="34" charset="0"/>
          <a:ea typeface="+mn-ea"/>
          <a:cs typeface="Arial" pitchFamily="34" charset="0"/>
        </a:defRPr>
      </a:lvl4pPr>
      <a:lvl5pPr marL="2057400" indent="-228600" algn="l" defTabSz="914400" rtl="0" eaLnBrk="1" latinLnBrk="1" hangingPunct="1">
        <a:spcBef>
          <a:spcPct val="20000"/>
        </a:spcBef>
        <a:buFont typeface="Arial" pitchFamily="34" charset="0"/>
        <a:buChar char="»"/>
        <a:defRPr sz="2000" kern="1200">
          <a:solidFill>
            <a:schemeClr val="bg1"/>
          </a:solidFill>
          <a:latin typeface="Arial" pitchFamily="34" charset="0"/>
          <a:ea typeface="+mn-ea"/>
          <a:cs typeface="Arial" pitchFamily="34" charset="0"/>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 name="Image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193600" y="5328184"/>
            <a:ext cx="950407" cy="1529631"/>
          </a:xfrm>
          <a:prstGeom prst="rect">
            <a:avLst/>
          </a:prstGeom>
        </p:spPr>
      </p:pic>
      <p:sp>
        <p:nvSpPr>
          <p:cNvPr id="21" name="Rectangle 20"/>
          <p:cNvSpPr/>
          <p:nvPr/>
        </p:nvSpPr>
        <p:spPr bwMode="auto">
          <a:xfrm>
            <a:off x="504000" y="1306800"/>
            <a:ext cx="8154000" cy="0"/>
          </a:xfrm>
          <a:prstGeom prst="rect">
            <a:avLst/>
          </a:prstGeom>
          <a:noFill/>
          <a:ln w="6350" cap="flat" cmpd="sng" algn="ctr">
            <a:solidFill>
              <a:srgbClr val="727272"/>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fr-FR" sz="2000" smtClean="0">
              <a:solidFill>
                <a:srgbClr val="727272"/>
              </a:solidFill>
              <a:latin typeface="Helvetica 65 Medium" pitchFamily="34" charset="0"/>
            </a:endParaRPr>
          </a:p>
        </p:txBody>
      </p:sp>
      <p:sp>
        <p:nvSpPr>
          <p:cNvPr id="13" name="Text Placeholder 12"/>
          <p:cNvSpPr>
            <a:spLocks noGrp="1"/>
          </p:cNvSpPr>
          <p:nvPr>
            <p:ph type="body" idx="1"/>
          </p:nvPr>
        </p:nvSpPr>
        <p:spPr>
          <a:xfrm>
            <a:off x="468000" y="1602000"/>
            <a:ext cx="8218800" cy="4525200"/>
          </a:xfrm>
          <a:prstGeom prst="rect">
            <a:avLst/>
          </a:prstGeom>
        </p:spPr>
        <p:txBody>
          <a:bodyPr vert="horz">
            <a:normAutofit/>
          </a:bodyPr>
          <a:lstStyle/>
          <a:p>
            <a:pPr lvl="0" eaLnBrk="1" latinLnBrk="0" hangingPunct="1"/>
            <a:r>
              <a:rPr kumimoji="0" lang="fr-FR" dirty="0" smtClean="0"/>
              <a:t>Cliquez pour modifier les styles du texte du masque</a:t>
            </a:r>
            <a:endParaRPr kumimoji="0" lang="en-US" dirty="0" smtClean="0"/>
          </a:p>
          <a:p>
            <a:pPr lvl="1" eaLnBrk="1" latinLnBrk="0" hangingPunct="1"/>
            <a:r>
              <a:rPr kumimoji="0" lang="en-US" dirty="0" err="1" smtClean="0"/>
              <a:t>Deuxième</a:t>
            </a:r>
            <a:r>
              <a:rPr kumimoji="0" lang="en-US" dirty="0" smtClean="0"/>
              <a:t> </a:t>
            </a:r>
            <a:r>
              <a:rPr kumimoji="0" lang="en-US" dirty="0" err="1" smtClean="0"/>
              <a:t>niveau</a:t>
            </a:r>
            <a:endParaRPr kumimoji="0" lang="en-US" dirty="0" smtClean="0"/>
          </a:p>
          <a:p>
            <a:pPr lvl="2" eaLnBrk="1" latinLnBrk="0" hangingPunct="1"/>
            <a:r>
              <a:rPr kumimoji="0" lang="en-US" dirty="0" err="1" smtClean="0"/>
              <a:t>Troisième</a:t>
            </a:r>
            <a:r>
              <a:rPr kumimoji="0" lang="en-US" dirty="0" smtClean="0"/>
              <a:t> </a:t>
            </a:r>
            <a:r>
              <a:rPr kumimoji="0" lang="en-US" dirty="0" err="1" smtClean="0"/>
              <a:t>niveau</a:t>
            </a:r>
            <a:endParaRPr kumimoji="0" lang="en-US" dirty="0" smtClean="0"/>
          </a:p>
          <a:p>
            <a:pPr lvl="3" eaLnBrk="1" latinLnBrk="0" hangingPunct="1"/>
            <a:r>
              <a:rPr kumimoji="0" lang="en-US" dirty="0" err="1" smtClean="0"/>
              <a:t>Quatrième</a:t>
            </a:r>
            <a:r>
              <a:rPr kumimoji="0" lang="en-US" dirty="0" smtClean="0"/>
              <a:t> </a:t>
            </a:r>
            <a:r>
              <a:rPr kumimoji="0" lang="en-US" dirty="0" err="1" smtClean="0"/>
              <a:t>niveau</a:t>
            </a:r>
            <a:endParaRPr kumimoji="0" lang="en-US" dirty="0" smtClean="0"/>
          </a:p>
          <a:p>
            <a:pPr lvl="4" eaLnBrk="1" latinLnBrk="0" hangingPunct="1"/>
            <a:r>
              <a:rPr kumimoji="0" lang="en-US" dirty="0" err="1" smtClean="0"/>
              <a:t>Cinquième</a:t>
            </a:r>
            <a:r>
              <a:rPr kumimoji="0" lang="en-US" dirty="0" smtClean="0"/>
              <a:t> </a:t>
            </a:r>
            <a:r>
              <a:rPr kumimoji="0" lang="en-US" dirty="0" err="1" smtClean="0"/>
              <a:t>niveau</a:t>
            </a:r>
            <a:endParaRPr kumimoji="0" lang="en-US" dirty="0"/>
          </a:p>
        </p:txBody>
      </p:sp>
      <p:sp>
        <p:nvSpPr>
          <p:cNvPr id="25" name="Title Placeholder 1"/>
          <p:cNvSpPr>
            <a:spLocks noGrp="1"/>
          </p:cNvSpPr>
          <p:nvPr>
            <p:ph type="title"/>
          </p:nvPr>
        </p:nvSpPr>
        <p:spPr>
          <a:xfrm>
            <a:off x="504000" y="188640"/>
            <a:ext cx="8244464" cy="1022400"/>
          </a:xfrm>
          <a:prstGeom prst="rect">
            <a:avLst/>
          </a:prstGeom>
        </p:spPr>
        <p:txBody>
          <a:bodyPr vert="horz" lIns="91440" tIns="45720" rIns="91440" bIns="45720" rtlCol="0" anchor="ctr">
            <a:noAutofit/>
          </a:bodyPr>
          <a:lstStyle/>
          <a:p>
            <a:r>
              <a:rPr lang="fr-FR" dirty="0" smtClean="0"/>
              <a:t>Cliquez pour modifier le titre</a:t>
            </a:r>
            <a:br>
              <a:rPr lang="fr-FR" dirty="0" smtClean="0"/>
            </a:br>
            <a:r>
              <a:rPr lang="fr-FR" dirty="0" smtClean="0"/>
              <a:t>Le titre peut-être étendu sur deux lignes</a:t>
            </a:r>
            <a:endParaRPr lang="en-US" dirty="0"/>
          </a:p>
        </p:txBody>
      </p:sp>
      <p:sp>
        <p:nvSpPr>
          <p:cNvPr id="26" name="Date Placeholder 3"/>
          <p:cNvSpPr>
            <a:spLocks noGrp="1"/>
          </p:cNvSpPr>
          <p:nvPr>
            <p:ph type="dt" sz="half" idx="2"/>
          </p:nvPr>
        </p:nvSpPr>
        <p:spPr>
          <a:xfrm>
            <a:off x="403200" y="6411600"/>
            <a:ext cx="900000" cy="244800"/>
          </a:xfrm>
          <a:prstGeom prst="rect">
            <a:avLst/>
          </a:prstGeom>
        </p:spPr>
        <p:txBody>
          <a:bodyPr vert="horz" lIns="91440" tIns="45720" rIns="91440" bIns="45720" rtlCol="0" anchor="t" anchorCtr="0"/>
          <a:lstStyle>
            <a:lvl1pPr algn="l">
              <a:defRPr sz="1000" baseline="0">
                <a:solidFill>
                  <a:srgbClr val="727272"/>
                </a:solidFill>
                <a:latin typeface="Arial"/>
              </a:defRPr>
            </a:lvl1pPr>
          </a:lstStyle>
          <a:p>
            <a:fld id="{6AE3DFD1-5F91-4971-B853-E1F3C67BFDE5}" type="datetimeFigureOut">
              <a:rPr lang="en-GB" smtClean="0"/>
              <a:pPr/>
              <a:t>11/05/2016</a:t>
            </a:fld>
            <a:endParaRPr lang="en-GB"/>
          </a:p>
        </p:txBody>
      </p:sp>
      <p:sp>
        <p:nvSpPr>
          <p:cNvPr id="27" name="Footer Placeholder 4"/>
          <p:cNvSpPr>
            <a:spLocks noGrp="1"/>
          </p:cNvSpPr>
          <p:nvPr>
            <p:ph type="ftr" sz="quarter" idx="3"/>
          </p:nvPr>
        </p:nvSpPr>
        <p:spPr>
          <a:xfrm>
            <a:off x="1368000" y="6411600"/>
            <a:ext cx="4680000" cy="244800"/>
          </a:xfrm>
          <a:prstGeom prst="rect">
            <a:avLst/>
          </a:prstGeom>
        </p:spPr>
        <p:txBody>
          <a:bodyPr vert="horz" lIns="91440" tIns="45720" rIns="91440" bIns="45720" rtlCol="0" anchor="t" anchorCtr="0"/>
          <a:lstStyle>
            <a:lvl1pPr algn="l">
              <a:defRPr sz="1000" kern="1200" baseline="0">
                <a:solidFill>
                  <a:srgbClr val="727272"/>
                </a:solidFill>
                <a:latin typeface="Arial"/>
              </a:defRPr>
            </a:lvl1pPr>
          </a:lstStyle>
          <a:p>
            <a:endParaRPr lang="en-GB"/>
          </a:p>
        </p:txBody>
      </p:sp>
      <p:sp>
        <p:nvSpPr>
          <p:cNvPr id="41" name="Slide Number Placeholder 5"/>
          <p:cNvSpPr>
            <a:spLocks noGrp="1"/>
          </p:cNvSpPr>
          <p:nvPr>
            <p:ph type="sldNum" sz="quarter" idx="4"/>
          </p:nvPr>
        </p:nvSpPr>
        <p:spPr>
          <a:xfrm>
            <a:off x="8640000" y="6411600"/>
            <a:ext cx="342000" cy="244800"/>
          </a:xfrm>
          <a:prstGeom prst="rect">
            <a:avLst/>
          </a:prstGeom>
        </p:spPr>
        <p:txBody>
          <a:bodyPr vert="horz" wrap="none" lIns="91440" tIns="45720" rIns="91440" bIns="45720" rtlCol="0" anchor="t" anchorCtr="0"/>
          <a:lstStyle>
            <a:lvl1pPr algn="r">
              <a:defRPr sz="1000" baseline="0">
                <a:solidFill>
                  <a:schemeClr val="bg1"/>
                </a:solidFill>
                <a:latin typeface="Arial"/>
              </a:defRPr>
            </a:lvl1pPr>
          </a:lstStyle>
          <a:p>
            <a:fld id="{32ACCF59-FA54-4EA0-BE5E-32C15864412F}"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377342476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Lst>
  <p:txStyles>
    <p:titleStyle>
      <a:lvl1pPr algn="l" rtl="0" eaLnBrk="1" latinLnBrk="0" hangingPunct="1">
        <a:spcBef>
          <a:spcPct val="0"/>
        </a:spcBef>
        <a:buNone/>
        <a:defRPr kumimoji="0" sz="3200" kern="1200">
          <a:solidFill>
            <a:schemeClr val="tx1"/>
          </a:solidFill>
          <a:latin typeface="+mj-lt"/>
          <a:ea typeface="+mj-ea"/>
          <a:cs typeface="+mj-cs"/>
        </a:defRPr>
      </a:lvl1pPr>
    </p:titleStyle>
    <p:bodyStyle>
      <a:lvl1pPr marL="342000" indent="-342000" algn="l" rtl="0" eaLnBrk="1" latinLnBrk="0" hangingPunct="1">
        <a:spcBef>
          <a:spcPts val="768"/>
        </a:spcBef>
        <a:buClr>
          <a:schemeClr val="tx1"/>
        </a:buClr>
        <a:buFont typeface="Arial" pitchFamily="34" charset="0"/>
        <a:buChar char="•"/>
        <a:defRPr kumimoji="0" sz="3200" kern="1200">
          <a:solidFill>
            <a:schemeClr val="tx1"/>
          </a:solidFill>
          <a:latin typeface="+mn-lt"/>
          <a:ea typeface="+mn-ea"/>
          <a:cs typeface="+mn-cs"/>
        </a:defRPr>
      </a:lvl1pPr>
      <a:lvl2pPr marL="741600" indent="-284400" algn="l" rtl="0" eaLnBrk="1" latinLnBrk="0" hangingPunct="1">
        <a:spcBef>
          <a:spcPts val="672"/>
        </a:spcBef>
        <a:buClr>
          <a:schemeClr val="tx1"/>
        </a:buClr>
        <a:buFont typeface="Arial" pitchFamily="34" charset="0"/>
        <a:buChar char="–"/>
        <a:defRPr kumimoji="0" sz="2800" kern="1200">
          <a:solidFill>
            <a:schemeClr val="tx1"/>
          </a:solidFill>
          <a:latin typeface="+mn-lt"/>
          <a:ea typeface="+mn-ea"/>
          <a:cs typeface="+mn-cs"/>
        </a:defRPr>
      </a:lvl2pPr>
      <a:lvl3pPr marL="1144800" indent="-230400" algn="l" rtl="0" eaLnBrk="1" latinLnBrk="0" hangingPunct="1">
        <a:spcBef>
          <a:spcPts val="576"/>
        </a:spcBef>
        <a:buClr>
          <a:schemeClr val="tx1"/>
        </a:buClr>
        <a:buFont typeface="Arial" pitchFamily="34" charset="0"/>
        <a:buChar char="•"/>
        <a:defRPr kumimoji="0" sz="2400" kern="1200">
          <a:solidFill>
            <a:schemeClr val="tx1"/>
          </a:solidFill>
          <a:latin typeface="+mn-lt"/>
          <a:ea typeface="+mn-ea"/>
          <a:cs typeface="+mn-cs"/>
        </a:defRPr>
      </a:lvl3pPr>
      <a:lvl4pPr marL="1602000" indent="-230400" algn="l" rtl="0" eaLnBrk="1" latinLnBrk="0" hangingPunct="1">
        <a:spcBef>
          <a:spcPts val="480"/>
        </a:spcBef>
        <a:buClr>
          <a:schemeClr val="tx1"/>
        </a:buClr>
        <a:buFont typeface="Arial" pitchFamily="34" charset="0"/>
        <a:buChar char="–"/>
        <a:defRPr kumimoji="0" sz="2000" kern="1200">
          <a:solidFill>
            <a:schemeClr val="tx1"/>
          </a:solidFill>
          <a:latin typeface="+mn-lt"/>
          <a:ea typeface="+mn-ea"/>
          <a:cs typeface="+mn-cs"/>
        </a:defRPr>
      </a:lvl4pPr>
      <a:lvl5pPr marL="2059200" indent="-230400" algn="l" rtl="0" eaLnBrk="1" latinLnBrk="0" hangingPunct="1">
        <a:spcBef>
          <a:spcPts val="480"/>
        </a:spcBef>
        <a:buClr>
          <a:schemeClr val="tx1"/>
        </a:buClr>
        <a:buFont typeface="Arial" pitchFamily="34" charset="0"/>
        <a:buChar char="»"/>
        <a:defRPr kumimoji="0" sz="2000" kern="1200">
          <a:solidFill>
            <a:schemeClr val="tx1"/>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a:gsLst>
            <a:gs pos="0">
              <a:srgbClr val="00131E"/>
            </a:gs>
            <a:gs pos="50000">
              <a:srgbClr val="00456C"/>
            </a:gs>
            <a:gs pos="100000">
              <a:srgbClr val="00131E"/>
            </a:gs>
          </a:gsLst>
          <a:lin ang="5400000" scaled="1"/>
        </a:gradFill>
        <a:effectLst/>
      </p:bgPr>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Tree>
    <p:extLst>
      <p:ext uri="{BB962C8B-B14F-4D97-AF65-F5344CB8AC3E}">
        <p14:creationId xmlns:p14="http://schemas.microsoft.com/office/powerpoint/2010/main" val="3330911353"/>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 id="2147483770" r:id="rId18"/>
  </p:sldLayoutIdLst>
  <p:timing>
    <p:tnLst>
      <p:par>
        <p:cTn id="1" dur="indefinite" restart="never" nodeType="tmRoot"/>
      </p:par>
    </p:tnLst>
  </p:timing>
  <p:hf hdr="0" ftr="0" dt="0"/>
  <p:txStyles>
    <p:titleStyle>
      <a:lvl1pPr algn="ctr" defTabSz="685800" rtl="0" eaLnBrk="1" latinLnBrk="1" hangingPunct="1">
        <a:spcBef>
          <a:spcPct val="0"/>
        </a:spcBef>
        <a:buNone/>
        <a:defRPr sz="3300" kern="1200">
          <a:solidFill>
            <a:schemeClr val="bg1"/>
          </a:solidFill>
          <a:latin typeface="Arial" pitchFamily="34" charset="0"/>
          <a:ea typeface="+mj-ea"/>
          <a:cs typeface="Arial" pitchFamily="34" charset="0"/>
        </a:defRPr>
      </a:lvl1pPr>
    </p:titleStyle>
    <p:bodyStyle>
      <a:lvl1pPr marL="257175" indent="-257175" algn="l" defTabSz="685800" rtl="0" eaLnBrk="1" latinLnBrk="0" hangingPunct="1">
        <a:spcBef>
          <a:spcPct val="20000"/>
        </a:spcBef>
        <a:buFont typeface="Arial" pitchFamily="34" charset="0"/>
        <a:buChar char="•"/>
        <a:defRPr sz="2400" kern="1200">
          <a:solidFill>
            <a:schemeClr val="bg1"/>
          </a:solidFill>
          <a:latin typeface="Arial" pitchFamily="34" charset="0"/>
          <a:ea typeface="+mn-ea"/>
          <a:cs typeface="Arial" pitchFamily="34" charset="0"/>
        </a:defRPr>
      </a:lvl1pPr>
      <a:lvl2pPr marL="557213" indent="-214313" algn="l" defTabSz="685800" rtl="0" eaLnBrk="1" latinLnBrk="1" hangingPunct="1">
        <a:spcBef>
          <a:spcPct val="20000"/>
        </a:spcBef>
        <a:buFont typeface="Arial" pitchFamily="34" charset="0"/>
        <a:buChar char="–"/>
        <a:defRPr sz="2100" kern="1200">
          <a:solidFill>
            <a:schemeClr val="bg1"/>
          </a:solidFill>
          <a:latin typeface="Arial" pitchFamily="34" charset="0"/>
          <a:ea typeface="+mn-ea"/>
          <a:cs typeface="Arial" pitchFamily="34" charset="0"/>
        </a:defRPr>
      </a:lvl2pPr>
      <a:lvl3pPr marL="857250" indent="-171450" algn="l" defTabSz="685800" rtl="0" eaLnBrk="1" latinLnBrk="1" hangingPunct="1">
        <a:spcBef>
          <a:spcPct val="20000"/>
        </a:spcBef>
        <a:buFont typeface="Arial" pitchFamily="34" charset="0"/>
        <a:buChar char="•"/>
        <a:defRPr sz="1800" kern="1200">
          <a:solidFill>
            <a:schemeClr val="bg1"/>
          </a:solidFill>
          <a:latin typeface="Arial" pitchFamily="34" charset="0"/>
          <a:ea typeface="+mn-ea"/>
          <a:cs typeface="Arial" pitchFamily="34" charset="0"/>
        </a:defRPr>
      </a:lvl3pPr>
      <a:lvl4pPr marL="1200150" indent="-171450" algn="l" defTabSz="685800" rtl="0" eaLnBrk="1" latinLnBrk="1" hangingPunct="1">
        <a:spcBef>
          <a:spcPct val="20000"/>
        </a:spcBef>
        <a:buFont typeface="Arial" pitchFamily="34" charset="0"/>
        <a:buChar char="–"/>
        <a:defRPr sz="1500" kern="1200">
          <a:solidFill>
            <a:schemeClr val="bg1"/>
          </a:solidFill>
          <a:latin typeface="Arial" pitchFamily="34" charset="0"/>
          <a:ea typeface="+mn-ea"/>
          <a:cs typeface="Arial" pitchFamily="34" charset="0"/>
        </a:defRPr>
      </a:lvl4pPr>
      <a:lvl5pPr marL="1543050" indent="-171450" algn="l" defTabSz="685800" rtl="0" eaLnBrk="1" latinLnBrk="1" hangingPunct="1">
        <a:spcBef>
          <a:spcPct val="20000"/>
        </a:spcBef>
        <a:buFont typeface="Arial" pitchFamily="34" charset="0"/>
        <a:buChar char="»"/>
        <a:defRPr sz="1500" kern="1200">
          <a:solidFill>
            <a:schemeClr val="bg1"/>
          </a:solidFill>
          <a:latin typeface="Arial" pitchFamily="34" charset="0"/>
          <a:ea typeface="+mn-ea"/>
          <a:cs typeface="Arial" pitchFamily="34" charset="0"/>
        </a:defRPr>
      </a:lvl5pPr>
      <a:lvl6pPr marL="1885950" indent="-171450" algn="l" defTabSz="685800" rtl="0" eaLnBrk="1" latinLnBrk="1"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1"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1"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1"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ko-KR"/>
      </a:defPPr>
      <a:lvl1pPr marL="0" algn="l" defTabSz="685800" rtl="0" eaLnBrk="1" latinLnBrk="1" hangingPunct="1">
        <a:defRPr sz="1350" kern="1200">
          <a:solidFill>
            <a:schemeClr val="tx1"/>
          </a:solidFill>
          <a:latin typeface="+mn-lt"/>
          <a:ea typeface="+mn-ea"/>
          <a:cs typeface="+mn-cs"/>
        </a:defRPr>
      </a:lvl1pPr>
      <a:lvl2pPr marL="342900" algn="l" defTabSz="685800" rtl="0" eaLnBrk="1" latinLnBrk="1" hangingPunct="1">
        <a:defRPr sz="1350" kern="1200">
          <a:solidFill>
            <a:schemeClr val="tx1"/>
          </a:solidFill>
          <a:latin typeface="+mn-lt"/>
          <a:ea typeface="+mn-ea"/>
          <a:cs typeface="+mn-cs"/>
        </a:defRPr>
      </a:lvl2pPr>
      <a:lvl3pPr marL="685800" algn="l" defTabSz="685800" rtl="0" eaLnBrk="1" latinLnBrk="1" hangingPunct="1">
        <a:defRPr sz="1350" kern="1200">
          <a:solidFill>
            <a:schemeClr val="tx1"/>
          </a:solidFill>
          <a:latin typeface="+mn-lt"/>
          <a:ea typeface="+mn-ea"/>
          <a:cs typeface="+mn-cs"/>
        </a:defRPr>
      </a:lvl3pPr>
      <a:lvl4pPr marL="1028700" algn="l" defTabSz="685800" rtl="0" eaLnBrk="1" latinLnBrk="1" hangingPunct="1">
        <a:defRPr sz="1350" kern="1200">
          <a:solidFill>
            <a:schemeClr val="tx1"/>
          </a:solidFill>
          <a:latin typeface="+mn-lt"/>
          <a:ea typeface="+mn-ea"/>
          <a:cs typeface="+mn-cs"/>
        </a:defRPr>
      </a:lvl4pPr>
      <a:lvl5pPr marL="1371600" algn="l" defTabSz="685800" rtl="0" eaLnBrk="1" latinLnBrk="1" hangingPunct="1">
        <a:defRPr sz="1350" kern="1200">
          <a:solidFill>
            <a:schemeClr val="tx1"/>
          </a:solidFill>
          <a:latin typeface="+mn-lt"/>
          <a:ea typeface="+mn-ea"/>
          <a:cs typeface="+mn-cs"/>
        </a:defRPr>
      </a:lvl5pPr>
      <a:lvl6pPr marL="1714500" algn="l" defTabSz="685800" rtl="0" eaLnBrk="1" latinLnBrk="1" hangingPunct="1">
        <a:defRPr sz="1350" kern="1200">
          <a:solidFill>
            <a:schemeClr val="tx1"/>
          </a:solidFill>
          <a:latin typeface="+mn-lt"/>
          <a:ea typeface="+mn-ea"/>
          <a:cs typeface="+mn-cs"/>
        </a:defRPr>
      </a:lvl6pPr>
      <a:lvl7pPr marL="2057400" algn="l" defTabSz="685800" rtl="0" eaLnBrk="1" latinLnBrk="1" hangingPunct="1">
        <a:defRPr sz="1350" kern="1200">
          <a:solidFill>
            <a:schemeClr val="tx1"/>
          </a:solidFill>
          <a:latin typeface="+mn-lt"/>
          <a:ea typeface="+mn-ea"/>
          <a:cs typeface="+mn-cs"/>
        </a:defRPr>
      </a:lvl7pPr>
      <a:lvl8pPr marL="2400300" algn="l" defTabSz="685800" rtl="0" eaLnBrk="1" latinLnBrk="1" hangingPunct="1">
        <a:defRPr sz="1350" kern="1200">
          <a:solidFill>
            <a:schemeClr val="tx1"/>
          </a:solidFill>
          <a:latin typeface="+mn-lt"/>
          <a:ea typeface="+mn-ea"/>
          <a:cs typeface="+mn-cs"/>
        </a:defRPr>
      </a:lvl8pPr>
      <a:lvl9pPr marL="2743200" algn="l" defTabSz="685800" rtl="0" eaLnBrk="1" latinLnBrk="1"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xml"/><Relationship Id="rId3"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jpeg"/><Relationship Id="rId6" Type="http://schemas.openxmlformats.org/officeDocument/2006/relationships/image" Target="../media/image21.png"/><Relationship Id="rId1" Type="http://schemas.openxmlformats.org/officeDocument/2006/relationships/slideLayout" Target="../slideLayouts/slideLayout36.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xml"/><Relationship Id="rId3" Type="http://schemas.openxmlformats.org/officeDocument/2006/relationships/chart" Target="../charts/char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5.xml"/><Relationship Id="rId3" Type="http://schemas.openxmlformats.org/officeDocument/2006/relationships/chart" Target="../charts/char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xml"/><Relationship Id="rId3" Type="http://schemas.openxmlformats.org/officeDocument/2006/relationships/chart" Target="../charts/char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4.png"/><Relationship Id="rId1" Type="http://schemas.openxmlformats.org/officeDocument/2006/relationships/slideLayout" Target="../slideLayouts/slideLayout20.xml"/><Relationship Id="rId2" Type="http://schemas.openxmlformats.org/officeDocument/2006/relationships/chart" Target="../charts/chart5.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4" Type="http://schemas.openxmlformats.org/officeDocument/2006/relationships/image" Target="../media/image25.png"/><Relationship Id="rId5" Type="http://schemas.openxmlformats.org/officeDocument/2006/relationships/image" Target="../media/image26.png"/><Relationship Id="rId1" Type="http://schemas.openxmlformats.org/officeDocument/2006/relationships/slideLayout" Target="../slideLayouts/slideLayout20.xml"/><Relationship Id="rId2" Type="http://schemas.openxmlformats.org/officeDocument/2006/relationships/chart" Target="../charts/char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7" Type="http://schemas.openxmlformats.org/officeDocument/2006/relationships/diagramData" Target="../diagrams/data3.xml"/><Relationship Id="rId8" Type="http://schemas.openxmlformats.org/officeDocument/2006/relationships/diagramLayout" Target="../diagrams/layout3.xml"/><Relationship Id="rId9" Type="http://schemas.openxmlformats.org/officeDocument/2006/relationships/diagramQuickStyle" Target="../diagrams/quickStyle3.xml"/><Relationship Id="rId10" Type="http://schemas.openxmlformats.org/officeDocument/2006/relationships/diagramColors" Target="../diagrams/colors3.xml"/><Relationship Id="rId11"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7" Type="http://schemas.openxmlformats.org/officeDocument/2006/relationships/image" Target="../media/image30.jpeg"/><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5.xml"/><Relationship Id="rId4" Type="http://schemas.openxmlformats.org/officeDocument/2006/relationships/diagramQuickStyle" Target="../diagrams/quickStyle5.xml"/><Relationship Id="rId5" Type="http://schemas.openxmlformats.org/officeDocument/2006/relationships/diagramColors" Target="../diagrams/colors5.xml"/><Relationship Id="rId6"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diagramData" Target="../diagrams/data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image" Target="../media/image31.jpeg"/></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4" Type="http://schemas.openxmlformats.org/officeDocument/2006/relationships/diagramQuickStyle" Target="../diagrams/quickStyle6.xml"/><Relationship Id="rId5" Type="http://schemas.openxmlformats.org/officeDocument/2006/relationships/diagramColors" Target="../diagrams/colors6.xml"/><Relationship Id="rId6" Type="http://schemas.microsoft.com/office/2007/relationships/diagramDrawing" Target="../diagrams/drawing6.xml"/><Relationship Id="rId1" Type="http://schemas.openxmlformats.org/officeDocument/2006/relationships/slideLayout" Target="../slideLayouts/slideLayout40.xml"/><Relationship Id="rId2" Type="http://schemas.openxmlformats.org/officeDocument/2006/relationships/diagramData" Target="../diagrams/data6.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7.xml"/><Relationship Id="rId4" Type="http://schemas.openxmlformats.org/officeDocument/2006/relationships/diagramQuickStyle" Target="../diagrams/quickStyle7.xml"/><Relationship Id="rId5" Type="http://schemas.openxmlformats.org/officeDocument/2006/relationships/diagramColors" Target="../diagrams/colors7.xml"/><Relationship Id="rId6" Type="http://schemas.microsoft.com/office/2007/relationships/diagramDrawing" Target="../diagrams/drawing7.xml"/><Relationship Id="rId1" Type="http://schemas.openxmlformats.org/officeDocument/2006/relationships/slideLayout" Target="../slideLayouts/slideLayout40.xml"/><Relationship Id="rId2" Type="http://schemas.openxmlformats.org/officeDocument/2006/relationships/diagramData" Target="../diagrams/data7.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8.xml"/><Relationship Id="rId4" Type="http://schemas.openxmlformats.org/officeDocument/2006/relationships/diagramQuickStyle" Target="../diagrams/quickStyle8.xml"/><Relationship Id="rId5" Type="http://schemas.openxmlformats.org/officeDocument/2006/relationships/diagramColors" Target="../diagrams/colors8.xml"/><Relationship Id="rId6" Type="http://schemas.microsoft.com/office/2007/relationships/diagramDrawing" Target="../diagrams/drawing8.xml"/><Relationship Id="rId1" Type="http://schemas.openxmlformats.org/officeDocument/2006/relationships/slideLayout" Target="../slideLayouts/slideLayout40.xml"/><Relationship Id="rId2" Type="http://schemas.openxmlformats.org/officeDocument/2006/relationships/diagramData" Target="../diagrams/data8.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9.xml"/><Relationship Id="rId4" Type="http://schemas.openxmlformats.org/officeDocument/2006/relationships/diagramQuickStyle" Target="../diagrams/quickStyle9.xml"/><Relationship Id="rId5" Type="http://schemas.openxmlformats.org/officeDocument/2006/relationships/diagramColors" Target="../diagrams/colors9.xml"/><Relationship Id="rId6" Type="http://schemas.microsoft.com/office/2007/relationships/diagramDrawing" Target="../diagrams/drawing9.xml"/><Relationship Id="rId1" Type="http://schemas.openxmlformats.org/officeDocument/2006/relationships/slideLayout" Target="../slideLayouts/slideLayout40.xml"/><Relationship Id="rId2" Type="http://schemas.openxmlformats.org/officeDocument/2006/relationships/diagramData" Target="../diagrams/data9.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0.xml"/><Relationship Id="rId4" Type="http://schemas.openxmlformats.org/officeDocument/2006/relationships/diagramQuickStyle" Target="../diagrams/quickStyle10.xml"/><Relationship Id="rId5" Type="http://schemas.openxmlformats.org/officeDocument/2006/relationships/diagramColors" Target="../diagrams/colors10.xml"/><Relationship Id="rId6" Type="http://schemas.microsoft.com/office/2007/relationships/diagramDrawing" Target="../diagrams/drawing10.xml"/><Relationship Id="rId1" Type="http://schemas.openxmlformats.org/officeDocument/2006/relationships/slideLayout" Target="../slideLayouts/slideLayout40.xml"/><Relationship Id="rId2" Type="http://schemas.openxmlformats.org/officeDocument/2006/relationships/diagramData" Target="../diagrams/data10.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1.xml"/><Relationship Id="rId4" Type="http://schemas.openxmlformats.org/officeDocument/2006/relationships/diagramQuickStyle" Target="../diagrams/quickStyle11.xml"/><Relationship Id="rId5" Type="http://schemas.openxmlformats.org/officeDocument/2006/relationships/diagramColors" Target="../diagrams/colors11.xml"/><Relationship Id="rId6" Type="http://schemas.microsoft.com/office/2007/relationships/diagramDrawing" Target="../diagrams/drawing11.xml"/><Relationship Id="rId1" Type="http://schemas.openxmlformats.org/officeDocument/2006/relationships/slideLayout" Target="../slideLayouts/slideLayout40.xml"/><Relationship Id="rId2" Type="http://schemas.openxmlformats.org/officeDocument/2006/relationships/diagramData" Target="../diagrams/data11.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2.xml"/><Relationship Id="rId4" Type="http://schemas.openxmlformats.org/officeDocument/2006/relationships/diagramLayout" Target="../diagrams/layout12.xml"/><Relationship Id="rId5" Type="http://schemas.openxmlformats.org/officeDocument/2006/relationships/diagramQuickStyle" Target="../diagrams/quickStyle12.xml"/><Relationship Id="rId6" Type="http://schemas.openxmlformats.org/officeDocument/2006/relationships/diagramColors" Target="../diagrams/colors12.xml"/><Relationship Id="rId7" Type="http://schemas.microsoft.com/office/2007/relationships/diagramDrawing" Target="../diagrams/drawing12.xml"/><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107504" y="574410"/>
            <a:ext cx="6624736" cy="2185214"/>
          </a:xfrm>
          <a:prstGeom prst="rect">
            <a:avLst/>
          </a:prstGeom>
        </p:spPr>
        <p:txBody>
          <a:bodyPr wrap="square">
            <a:spAutoFit/>
          </a:bodyPr>
          <a:lstStyle/>
          <a:p>
            <a:r>
              <a:rPr lang="en-GB" sz="3400" b="1" dirty="0" smtClean="0">
                <a:solidFill>
                  <a:schemeClr val="tx1">
                    <a:lumMod val="60000"/>
                    <a:lumOff val="40000"/>
                  </a:schemeClr>
                </a:solidFill>
                <a:latin typeface="+mj-lt"/>
              </a:rPr>
              <a:t>A proposal for the</a:t>
            </a:r>
            <a:br>
              <a:rPr lang="en-GB" sz="3400" b="1" dirty="0" smtClean="0">
                <a:solidFill>
                  <a:schemeClr val="tx1">
                    <a:lumMod val="60000"/>
                    <a:lumOff val="40000"/>
                  </a:schemeClr>
                </a:solidFill>
                <a:latin typeface="+mj-lt"/>
              </a:rPr>
            </a:br>
            <a:r>
              <a:rPr lang="en-GB" sz="3400" b="1" dirty="0" smtClean="0">
                <a:solidFill>
                  <a:schemeClr val="bg1"/>
                </a:solidFill>
                <a:latin typeface="+mj-lt"/>
              </a:rPr>
              <a:t>PISA 2018 Assessment of Global Competence</a:t>
            </a:r>
            <a:br>
              <a:rPr lang="en-GB" sz="3400" b="1" dirty="0" smtClean="0">
                <a:solidFill>
                  <a:schemeClr val="bg1"/>
                </a:solidFill>
                <a:latin typeface="+mj-lt"/>
              </a:rPr>
            </a:br>
            <a:endParaRPr lang="en-GB" sz="3400" b="1" dirty="0" smtClean="0">
              <a:solidFill>
                <a:schemeClr val="bg1"/>
              </a:solidFill>
              <a:latin typeface="+mj-lt"/>
            </a:endParaRPr>
          </a:p>
        </p:txBody>
      </p:sp>
      <p:sp>
        <p:nvSpPr>
          <p:cNvPr id="3" name="직사각형 3"/>
          <p:cNvSpPr/>
          <p:nvPr/>
        </p:nvSpPr>
        <p:spPr>
          <a:xfrm>
            <a:off x="107504" y="5521938"/>
            <a:ext cx="6624736" cy="646331"/>
          </a:xfrm>
          <a:prstGeom prst="rect">
            <a:avLst/>
          </a:prstGeom>
        </p:spPr>
        <p:txBody>
          <a:bodyPr wrap="square">
            <a:spAutoFit/>
          </a:bodyPr>
          <a:lstStyle/>
          <a:p>
            <a:r>
              <a:rPr lang="en-GB" b="1" dirty="0" smtClean="0">
                <a:solidFill>
                  <a:schemeClr val="tx1">
                    <a:lumMod val="60000"/>
                    <a:lumOff val="40000"/>
                  </a:schemeClr>
                </a:solidFill>
                <a:latin typeface="+mj-lt"/>
              </a:rPr>
              <a:t>Andreas Schleicher</a:t>
            </a:r>
          </a:p>
          <a:p>
            <a:r>
              <a:rPr lang="en-GB" b="1" dirty="0" smtClean="0">
                <a:solidFill>
                  <a:schemeClr val="tx1">
                    <a:lumMod val="60000"/>
                    <a:lumOff val="40000"/>
                  </a:schemeClr>
                </a:solidFill>
                <a:latin typeface="+mj-lt"/>
              </a:rPr>
              <a:t>11 May 2016</a:t>
            </a:r>
            <a:endParaRPr lang="en-GB" b="1" dirty="0" smtClean="0">
              <a:solidFill>
                <a:schemeClr val="bg1"/>
              </a:solidFill>
              <a:latin typeface="+mj-lt"/>
            </a:endParaRPr>
          </a:p>
        </p:txBody>
      </p:sp>
    </p:spTree>
    <p:extLst>
      <p:ext uri="{BB962C8B-B14F-4D97-AF65-F5344CB8AC3E}">
        <p14:creationId xmlns:p14="http://schemas.microsoft.com/office/powerpoint/2010/main" val="165644127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schleicher_a\Pictures\gc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876146"/>
            <a:ext cx="7733519" cy="5155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567840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2305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Slide Number Placeholder 2"/>
          <p:cNvSpPr>
            <a:spLocks noGrp="1"/>
          </p:cNvSpPr>
          <p:nvPr>
            <p:ph type="sldNum" sz="quarter" idx="4294967295"/>
          </p:nvPr>
        </p:nvSpPr>
        <p:spPr>
          <a:xfrm>
            <a:off x="0" y="188913"/>
            <a:ext cx="611188" cy="365125"/>
          </a:xfrm>
          <a:prstGeom prst="rect">
            <a:avLst/>
          </a:prstGeom>
        </p:spPr>
        <p:txBody>
          <a:bodyPr/>
          <a:lstStyle/>
          <a:p>
            <a:fld id="{B8364164-D7C2-4011-A351-B5EC1CE463BF}" type="slidenum">
              <a:rPr lang="ko-KR" altLang="en-US" smtClean="0">
                <a:solidFill>
                  <a:prstClr val="white"/>
                </a:solidFill>
              </a:rPr>
              <a:pPr/>
              <a:t>3</a:t>
            </a:fld>
            <a:endParaRPr lang="ko-KR" altLang="en-US">
              <a:solidFill>
                <a:prstClr val="white"/>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3919" y="107779"/>
            <a:ext cx="7036162" cy="6642441"/>
          </a:xfrm>
          <a:prstGeom prst="rect">
            <a:avLst/>
          </a:prstGeom>
        </p:spPr>
      </p:pic>
      <p:sp>
        <p:nvSpPr>
          <p:cNvPr id="9" name="TextBox 8"/>
          <p:cNvSpPr txBox="1"/>
          <p:nvPr/>
        </p:nvSpPr>
        <p:spPr>
          <a:xfrm>
            <a:off x="7034819" y="6237312"/>
            <a:ext cx="2088232" cy="246221"/>
          </a:xfrm>
          <a:prstGeom prst="rect">
            <a:avLst/>
          </a:prstGeom>
          <a:noFill/>
        </p:spPr>
        <p:txBody>
          <a:bodyPr wrap="square" rtlCol="0">
            <a:spAutoFit/>
          </a:bodyPr>
          <a:lstStyle/>
          <a:p>
            <a:r>
              <a:rPr lang="en-GB" sz="1000" dirty="0" smtClean="0">
                <a:solidFill>
                  <a:prstClr val="white">
                    <a:lumMod val="65000"/>
                  </a:prstClr>
                </a:solidFill>
              </a:rPr>
              <a:t>Source: WEF 2015 Global Risks</a:t>
            </a:r>
            <a:endParaRPr lang="en-US" sz="1000" dirty="0">
              <a:solidFill>
                <a:prstClr val="white">
                  <a:lumMod val="65000"/>
                </a:prstClr>
              </a:solidFill>
            </a:endParaRPr>
          </a:p>
        </p:txBody>
      </p:sp>
    </p:spTree>
    <p:extLst>
      <p:ext uri="{BB962C8B-B14F-4D97-AF65-F5344CB8AC3E}">
        <p14:creationId xmlns:p14="http://schemas.microsoft.com/office/powerpoint/2010/main" val="192135215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Robotics</a:t>
            </a: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1470" y="1340768"/>
            <a:ext cx="6120680" cy="6120680"/>
          </a:xfrm>
          <a:prstGeom prst="rect">
            <a:avLst/>
          </a:prstGeom>
        </p:spPr>
      </p:pic>
    </p:spTree>
    <p:extLst>
      <p:ext uri="{BB962C8B-B14F-4D97-AF65-F5344CB8AC3E}">
        <p14:creationId xmlns:p14="http://schemas.microsoft.com/office/powerpoint/2010/main" val="396295496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0098" name="Rectangle 2"/>
          <p:cNvSpPr>
            <a:spLocks noGrp="1" noChangeArrowheads="1"/>
          </p:cNvSpPr>
          <p:nvPr>
            <p:ph type="title"/>
          </p:nvPr>
        </p:nvSpPr>
        <p:spPr/>
        <p:txBody>
          <a:bodyPr/>
          <a:lstStyle/>
          <a:p>
            <a:pPr algn="ctr"/>
            <a:r>
              <a:rPr lang="en-US" sz="2800" dirty="0" smtClean="0"/>
              <a:t>Augmented Reality</a:t>
            </a:r>
            <a:endParaRPr lang="en-US" sz="2800" dirty="0">
              <a:solidFill>
                <a:srgbClr val="FF0000"/>
              </a:solidFill>
            </a:endParaRPr>
          </a:p>
        </p:txBody>
      </p:sp>
      <p:pic>
        <p:nvPicPr>
          <p:cNvPr id="9"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85800" y="4343400"/>
            <a:ext cx="187677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694393" y="2840619"/>
            <a:ext cx="5453565" cy="4090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3890"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292080" y="1340768"/>
            <a:ext cx="1766712" cy="1747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901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528" y="1052736"/>
            <a:ext cx="3048000"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107504" y="6556532"/>
            <a:ext cx="3816424" cy="276999"/>
          </a:xfrm>
          <a:prstGeom prst="rect">
            <a:avLst/>
          </a:prstGeom>
          <a:noFill/>
        </p:spPr>
        <p:txBody>
          <a:bodyPr wrap="square" rtlCol="0">
            <a:spAutoFit/>
          </a:bodyPr>
          <a:lstStyle/>
          <a:p>
            <a:pPr latinLnBrk="1"/>
            <a:r>
              <a:rPr lang="en-GB" sz="1200" dirty="0" smtClean="0">
                <a:solidFill>
                  <a:prstClr val="white">
                    <a:lumMod val="65000"/>
                  </a:prstClr>
                </a:solidFill>
              </a:rPr>
              <a:t>Inspired by: </a:t>
            </a:r>
            <a:r>
              <a:rPr lang="en-GB" sz="1200" dirty="0" err="1" smtClean="0">
                <a:solidFill>
                  <a:prstClr val="white">
                    <a:lumMod val="65000"/>
                  </a:prstClr>
                </a:solidFill>
              </a:rPr>
              <a:t>Center</a:t>
            </a:r>
            <a:r>
              <a:rPr lang="en-GB" sz="1200" dirty="0" smtClean="0">
                <a:solidFill>
                  <a:prstClr val="white">
                    <a:lumMod val="65000"/>
                  </a:prstClr>
                </a:solidFill>
              </a:rPr>
              <a:t> for curriculum redesign (CCR)</a:t>
            </a:r>
            <a:endParaRPr lang="en-US" sz="1200" dirty="0">
              <a:solidFill>
                <a:prstClr val="white">
                  <a:lumMod val="65000"/>
                </a:prstClr>
              </a:solidFill>
            </a:endParaRPr>
          </a:p>
        </p:txBody>
      </p:sp>
    </p:spTree>
    <p:extLst>
      <p:ext uri="{BB962C8B-B14F-4D97-AF65-F5344CB8AC3E}">
        <p14:creationId xmlns:p14="http://schemas.microsoft.com/office/powerpoint/2010/main" val="405596654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8"/>
          </p:nvPr>
        </p:nvSpPr>
        <p:spPr>
          <a:prstGeom prst="rect">
            <a:avLst/>
          </a:prstGeom>
        </p:spPr>
        <p:txBody>
          <a:bodyPr/>
          <a:lstStyle/>
          <a:p>
            <a:fld id="{CBB2FD1D-A7B9-4550-B79B-59A3320AF77E}" type="slidenum">
              <a:rPr lang="en-GB" smtClean="0">
                <a:solidFill>
                  <a:prstClr val="white"/>
                </a:solidFill>
              </a:rPr>
              <a:pPr/>
              <a:t>6</a:t>
            </a:fld>
            <a:endParaRPr lang="en-GB">
              <a:solidFill>
                <a:prstClr val="white"/>
              </a:solidFill>
            </a:endParaRPr>
          </a:p>
        </p:txBody>
      </p:sp>
      <p:sp>
        <p:nvSpPr>
          <p:cNvPr id="2" name="Title 1"/>
          <p:cNvSpPr>
            <a:spLocks noGrp="1"/>
          </p:cNvSpPr>
          <p:nvPr>
            <p:ph type="title"/>
          </p:nvPr>
        </p:nvSpPr>
        <p:spPr>
          <a:xfrm>
            <a:off x="827584" y="260648"/>
            <a:ext cx="6552728" cy="620688"/>
          </a:xfrm>
        </p:spPr>
        <p:txBody>
          <a:bodyPr/>
          <a:lstStyle/>
          <a:p>
            <a:pPr fontAlgn="base">
              <a:spcBef>
                <a:spcPts val="1200"/>
              </a:spcBef>
              <a:spcAft>
                <a:spcPct val="0"/>
              </a:spcAft>
              <a:defRPr/>
            </a:pPr>
            <a:r>
              <a:rPr lang="en-GB" dirty="0"/>
              <a:t>Growing unequal</a:t>
            </a:r>
          </a:p>
        </p:txBody>
      </p:sp>
      <p:sp>
        <p:nvSpPr>
          <p:cNvPr id="6" name="Content Placeholder 2"/>
          <p:cNvSpPr txBox="1">
            <a:spLocks/>
          </p:cNvSpPr>
          <p:nvPr/>
        </p:nvSpPr>
        <p:spPr bwMode="auto">
          <a:xfrm>
            <a:off x="827584" y="836712"/>
            <a:ext cx="7560840" cy="11521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fontAlgn="base">
              <a:spcBef>
                <a:spcPts val="1200"/>
              </a:spcBef>
              <a:spcAft>
                <a:spcPct val="0"/>
              </a:spcAft>
              <a:defRPr/>
            </a:pPr>
            <a:r>
              <a:rPr lang="en-US" dirty="0" err="1" smtClean="0">
                <a:solidFill>
                  <a:schemeClr val="bg2">
                    <a:lumMod val="25000"/>
                  </a:schemeClr>
                </a:solidFill>
              </a:rPr>
              <a:t>Gini</a:t>
            </a:r>
            <a:r>
              <a:rPr lang="en-US" dirty="0" smtClean="0">
                <a:solidFill>
                  <a:schemeClr val="bg2">
                    <a:lumMod val="25000"/>
                  </a:schemeClr>
                </a:solidFill>
              </a:rPr>
              <a:t> Coefficients for OECD countries, in 1985 and 2008</a:t>
            </a:r>
            <a:endParaRPr lang="en-US" b="1" kern="0" dirty="0" smtClean="0">
              <a:solidFill>
                <a:schemeClr val="bg2">
                  <a:lumMod val="25000"/>
                </a:schemeClr>
              </a:solidFill>
            </a:endParaRPr>
          </a:p>
        </p:txBody>
      </p:sp>
      <p:graphicFrame>
        <p:nvGraphicFramePr>
          <p:cNvPr id="8" name="Chart 7"/>
          <p:cNvGraphicFramePr>
            <a:graphicFrameLocks/>
          </p:cNvGraphicFramePr>
          <p:nvPr>
            <p:extLst/>
          </p:nvPr>
        </p:nvGraphicFramePr>
        <p:xfrm>
          <a:off x="323528" y="1484784"/>
          <a:ext cx="8352928" cy="537321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008633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8"/>
          </p:nvPr>
        </p:nvSpPr>
        <p:spPr>
          <a:prstGeom prst="rect">
            <a:avLst/>
          </a:prstGeom>
        </p:spPr>
        <p:txBody>
          <a:bodyPr/>
          <a:lstStyle/>
          <a:p>
            <a:fld id="{CBB2FD1D-A7B9-4550-B79B-59A3320AF77E}" type="slidenum">
              <a:rPr lang="en-GB" smtClean="0">
                <a:solidFill>
                  <a:prstClr val="white"/>
                </a:solidFill>
              </a:rPr>
              <a:pPr/>
              <a:t>7</a:t>
            </a:fld>
            <a:endParaRPr lang="en-GB">
              <a:solidFill>
                <a:prstClr val="white"/>
              </a:solidFill>
            </a:endParaRPr>
          </a:p>
        </p:txBody>
      </p:sp>
      <p:sp>
        <p:nvSpPr>
          <p:cNvPr id="2" name="Title 1"/>
          <p:cNvSpPr>
            <a:spLocks noGrp="1"/>
          </p:cNvSpPr>
          <p:nvPr>
            <p:ph type="title"/>
          </p:nvPr>
        </p:nvSpPr>
        <p:spPr>
          <a:xfrm>
            <a:off x="467544" y="281703"/>
            <a:ext cx="7128792" cy="620688"/>
          </a:xfrm>
        </p:spPr>
        <p:txBody>
          <a:bodyPr/>
          <a:lstStyle/>
          <a:p>
            <a:r>
              <a:rPr lang="en-GB" sz="2200" dirty="0"/>
              <a:t>Home alone: the rise of single-person households</a:t>
            </a:r>
            <a:endParaRPr lang="en-US" sz="2200" dirty="0"/>
          </a:p>
        </p:txBody>
      </p:sp>
      <p:sp>
        <p:nvSpPr>
          <p:cNvPr id="6" name="Content Placeholder 2"/>
          <p:cNvSpPr txBox="1">
            <a:spLocks/>
          </p:cNvSpPr>
          <p:nvPr/>
        </p:nvSpPr>
        <p:spPr bwMode="auto">
          <a:xfrm>
            <a:off x="485488" y="764704"/>
            <a:ext cx="8352928" cy="11521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fontAlgn="base">
              <a:spcBef>
                <a:spcPts val="1200"/>
              </a:spcBef>
              <a:spcAft>
                <a:spcPct val="0"/>
              </a:spcAft>
              <a:defRPr/>
            </a:pPr>
            <a:r>
              <a:rPr lang="en-US" sz="1600" dirty="0" smtClean="0">
                <a:solidFill>
                  <a:schemeClr val="bg2">
                    <a:lumMod val="25000"/>
                  </a:schemeClr>
                </a:solidFill>
              </a:rPr>
              <a:t>Number of one person households early-mid-2000s to 2025-2030 (projected)</a:t>
            </a:r>
            <a:endParaRPr lang="en-US" sz="1600" b="1" kern="0" dirty="0" smtClean="0">
              <a:solidFill>
                <a:schemeClr val="bg2">
                  <a:lumMod val="25000"/>
                </a:schemeClr>
              </a:solidFill>
            </a:endParaRPr>
          </a:p>
        </p:txBody>
      </p:sp>
      <p:graphicFrame>
        <p:nvGraphicFramePr>
          <p:cNvPr id="8" name="Chart 7"/>
          <p:cNvGraphicFramePr>
            <a:graphicFrameLocks/>
          </p:cNvGraphicFramePr>
          <p:nvPr>
            <p:extLst/>
          </p:nvPr>
        </p:nvGraphicFramePr>
        <p:xfrm>
          <a:off x="449760" y="1844824"/>
          <a:ext cx="8352928" cy="52565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33295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graphicEl>
                                              <a:chart seriesIdx="0" categoryIdx="-4" bldStep="series"/>
                                            </p:graphicEl>
                                          </p:spTgt>
                                        </p:tgtEl>
                                        <p:attrNameLst>
                                          <p:attrName>style.visibility</p:attrName>
                                        </p:attrNameLst>
                                      </p:cBhvr>
                                      <p:to>
                                        <p:strVal val="visible"/>
                                      </p:to>
                                    </p:set>
                                    <p:animEffect transition="in" filter="wipe(down)">
                                      <p:cBhvr>
                                        <p:cTn id="7" dur="500"/>
                                        <p:tgtEl>
                                          <p:spTgt spid="8">
                                            <p:graphicEl>
                                              <a:chart seriesIdx="0" categoryIdx="-4" bldStep="series"/>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8">
                                            <p:graphicEl>
                                              <a:chart seriesIdx="1" categoryIdx="-4" bldStep="series"/>
                                            </p:graphicEl>
                                          </p:spTgt>
                                        </p:tgtEl>
                                        <p:attrNameLst>
                                          <p:attrName>style.visibility</p:attrName>
                                        </p:attrNameLst>
                                      </p:cBhvr>
                                      <p:to>
                                        <p:strVal val="visible"/>
                                      </p:to>
                                    </p:set>
                                    <p:animEffect transition="in" filter="wipe(down)">
                                      <p:cBhvr>
                                        <p:cTn id="11" dur="500"/>
                                        <p:tgtEl>
                                          <p:spTgt spid="8">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Chart bld="series" animBg="0"/>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3" y="91805"/>
            <a:ext cx="7344816" cy="620688"/>
          </a:xfrm>
        </p:spPr>
        <p:txBody>
          <a:bodyPr/>
          <a:lstStyle/>
          <a:p>
            <a:r>
              <a:rPr lang="en-US" sz="2200" b="1" dirty="0"/>
              <a:t>Increasing migration towards the developed world</a:t>
            </a:r>
            <a:endParaRPr lang="en-GB" sz="2200" b="1" dirty="0"/>
          </a:p>
        </p:txBody>
      </p:sp>
      <p:graphicFrame>
        <p:nvGraphicFramePr>
          <p:cNvPr id="3" name="Chart 2"/>
          <p:cNvGraphicFramePr>
            <a:graphicFrameLocks/>
          </p:cNvGraphicFramePr>
          <p:nvPr>
            <p:extLst>
              <p:ext uri="{D42A27DB-BD31-4B8C-83A1-F6EECF244321}">
                <p14:modId xmlns:p14="http://schemas.microsoft.com/office/powerpoint/2010/main" val="2984966221"/>
              </p:ext>
            </p:extLst>
          </p:nvPr>
        </p:nvGraphicFramePr>
        <p:xfrm>
          <a:off x="539552" y="1400334"/>
          <a:ext cx="8177235" cy="5127888"/>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395536" y="6276375"/>
            <a:ext cx="5832648" cy="400110"/>
          </a:xfrm>
          <a:prstGeom prst="rect">
            <a:avLst/>
          </a:prstGeom>
          <a:noFill/>
        </p:spPr>
        <p:txBody>
          <a:bodyPr wrap="square" rtlCol="0">
            <a:spAutoFit/>
          </a:bodyPr>
          <a:lstStyle/>
          <a:p>
            <a:r>
              <a:rPr lang="en-GB" sz="1000" dirty="0" smtClean="0">
                <a:solidFill>
                  <a:prstClr val="black"/>
                </a:solidFill>
              </a:rPr>
              <a:t>Source : OECD (2013), Trends Shaping Education.</a:t>
            </a:r>
          </a:p>
          <a:p>
            <a:r>
              <a:rPr lang="en-GB" sz="1000" dirty="0" smtClean="0">
                <a:solidFill>
                  <a:prstClr val="black"/>
                </a:solidFill>
              </a:rPr>
              <a:t> </a:t>
            </a:r>
            <a:endParaRPr lang="en-GB" sz="1000" dirty="0">
              <a:solidFill>
                <a:prstClr val="black"/>
              </a:solidFill>
            </a:endParaRPr>
          </a:p>
        </p:txBody>
      </p:sp>
      <p:sp>
        <p:nvSpPr>
          <p:cNvPr id="6" name="TextBox 5"/>
          <p:cNvSpPr txBox="1"/>
          <p:nvPr/>
        </p:nvSpPr>
        <p:spPr>
          <a:xfrm>
            <a:off x="395536" y="6453336"/>
            <a:ext cx="5184576" cy="246221"/>
          </a:xfrm>
          <a:prstGeom prst="rect">
            <a:avLst/>
          </a:prstGeom>
          <a:noFill/>
        </p:spPr>
        <p:txBody>
          <a:bodyPr wrap="square" rtlCol="0">
            <a:spAutoFit/>
          </a:bodyPr>
          <a:lstStyle/>
          <a:p>
            <a:r>
              <a:rPr lang="en-US" sz="1000" dirty="0">
                <a:solidFill>
                  <a:srgbClr val="727272"/>
                </a:solidFill>
              </a:rPr>
              <a:t>Primary source: World Bank (2012), </a:t>
            </a:r>
            <a:r>
              <a:rPr lang="en-US" sz="1000" i="1" dirty="0">
                <a:solidFill>
                  <a:srgbClr val="727272"/>
                </a:solidFill>
              </a:rPr>
              <a:t>World Databank: Net Migration</a:t>
            </a:r>
            <a:r>
              <a:rPr lang="en-US" sz="1000" dirty="0" smtClean="0">
                <a:solidFill>
                  <a:srgbClr val="727272"/>
                </a:solidFill>
              </a:rPr>
              <a:t>.</a:t>
            </a:r>
            <a:endParaRPr lang="en-GB" sz="1000" dirty="0">
              <a:solidFill>
                <a:srgbClr val="727272"/>
              </a:solidFill>
            </a:endParaRPr>
          </a:p>
        </p:txBody>
      </p:sp>
      <p:sp>
        <p:nvSpPr>
          <p:cNvPr id="5" name="Rectangle 4"/>
          <p:cNvSpPr/>
          <p:nvPr/>
        </p:nvSpPr>
        <p:spPr>
          <a:xfrm>
            <a:off x="899591" y="692696"/>
            <a:ext cx="7200801" cy="584775"/>
          </a:xfrm>
          <a:prstGeom prst="rect">
            <a:avLst/>
          </a:prstGeom>
        </p:spPr>
        <p:txBody>
          <a:bodyPr wrap="square">
            <a:spAutoFit/>
          </a:bodyPr>
          <a:lstStyle/>
          <a:p>
            <a:pPr algn="ctr"/>
            <a:r>
              <a:rPr lang="en-US" sz="1600" b="1" dirty="0">
                <a:solidFill>
                  <a:schemeClr val="bg2">
                    <a:lumMod val="25000"/>
                  </a:schemeClr>
                </a:solidFill>
                <a:latin typeface="Arial" panose="020B0604020202020204" pitchFamily="34" charset="0"/>
                <a:cs typeface="Arial" panose="020B0604020202020204" pitchFamily="34" charset="0"/>
              </a:rPr>
              <a:t>Net migration (in millions of people) into regions, </a:t>
            </a:r>
            <a:r>
              <a:rPr lang="en-US" sz="1600" b="1" dirty="0" smtClean="0">
                <a:solidFill>
                  <a:schemeClr val="bg2">
                    <a:lumMod val="25000"/>
                  </a:schemeClr>
                </a:solidFill>
                <a:latin typeface="Arial" panose="020B0604020202020204" pitchFamily="34" charset="0"/>
                <a:cs typeface="Arial" panose="020B0604020202020204" pitchFamily="34" charset="0"/>
              </a:rPr>
              <a:t>                                                 with </a:t>
            </a:r>
            <a:r>
              <a:rPr lang="en-US" sz="1600" b="1" dirty="0">
                <a:solidFill>
                  <a:schemeClr val="bg2">
                    <a:lumMod val="25000"/>
                  </a:schemeClr>
                </a:solidFill>
                <a:latin typeface="Arial" panose="020B0604020202020204" pitchFamily="34" charset="0"/>
                <a:cs typeface="Arial" panose="020B0604020202020204" pitchFamily="34" charset="0"/>
              </a:rPr>
              <a:t>countries grouped by income level and OECD members, 1960-2010. </a:t>
            </a:r>
          </a:p>
        </p:txBody>
      </p:sp>
    </p:spTree>
    <p:extLst>
      <p:ext uri="{BB962C8B-B14F-4D97-AF65-F5344CB8AC3E}">
        <p14:creationId xmlns:p14="http://schemas.microsoft.com/office/powerpoint/2010/main" val="8701917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graphicEl>
                                              <a:chart seriesIdx="-4" categoryIdx="0" bldStep="category"/>
                                            </p:graphicEl>
                                          </p:spTgt>
                                        </p:tgtEl>
                                        <p:attrNameLst>
                                          <p:attrName>style.visibility</p:attrName>
                                        </p:attrNameLst>
                                      </p:cBhvr>
                                      <p:to>
                                        <p:strVal val="visible"/>
                                      </p:to>
                                    </p:set>
                                    <p:animEffect transition="in" filter="wipe(left)">
                                      <p:cBhvr>
                                        <p:cTn id="7" dur="500"/>
                                        <p:tgtEl>
                                          <p:spTgt spid="3">
                                            <p:graphicEl>
                                              <a:chart seriesIdx="-4" categoryIdx="0" bldStep="category"/>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graphicEl>
                                              <a:chart seriesIdx="-4" categoryIdx="1" bldStep="category"/>
                                            </p:graphicEl>
                                          </p:spTgt>
                                        </p:tgtEl>
                                        <p:attrNameLst>
                                          <p:attrName>style.visibility</p:attrName>
                                        </p:attrNameLst>
                                      </p:cBhvr>
                                      <p:to>
                                        <p:strVal val="visible"/>
                                      </p:to>
                                    </p:set>
                                    <p:animEffect transition="in" filter="wipe(left)">
                                      <p:cBhvr>
                                        <p:cTn id="11" dur="500"/>
                                        <p:tgtEl>
                                          <p:spTgt spid="3">
                                            <p:graphicEl>
                                              <a:chart seriesIdx="-4" categoryIdx="1" bldStep="category"/>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graphicEl>
                                              <a:chart seriesIdx="-4" categoryIdx="2" bldStep="category"/>
                                            </p:graphicEl>
                                          </p:spTgt>
                                        </p:tgtEl>
                                        <p:attrNameLst>
                                          <p:attrName>style.visibility</p:attrName>
                                        </p:attrNameLst>
                                      </p:cBhvr>
                                      <p:to>
                                        <p:strVal val="visible"/>
                                      </p:to>
                                    </p:set>
                                    <p:animEffect transition="in" filter="wipe(left)">
                                      <p:cBhvr>
                                        <p:cTn id="15" dur="500"/>
                                        <p:tgtEl>
                                          <p:spTgt spid="3">
                                            <p:graphicEl>
                                              <a:chart seriesIdx="-4" categoryIdx="2" bldStep="category"/>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graphicEl>
                                              <a:chart seriesIdx="-4" categoryIdx="3" bldStep="category"/>
                                            </p:graphicEl>
                                          </p:spTgt>
                                        </p:tgtEl>
                                        <p:attrNameLst>
                                          <p:attrName>style.visibility</p:attrName>
                                        </p:attrNameLst>
                                      </p:cBhvr>
                                      <p:to>
                                        <p:strVal val="visible"/>
                                      </p:to>
                                    </p:set>
                                    <p:animEffect transition="in" filter="wipe(left)">
                                      <p:cBhvr>
                                        <p:cTn id="19" dur="500"/>
                                        <p:tgtEl>
                                          <p:spTgt spid="3">
                                            <p:graphicEl>
                                              <a:chart seriesIdx="-4" categoryIdx="3" bldStep="category"/>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
                                            <p:graphicEl>
                                              <a:chart seriesIdx="-4" categoryIdx="4" bldStep="category"/>
                                            </p:graphicEl>
                                          </p:spTgt>
                                        </p:tgtEl>
                                        <p:attrNameLst>
                                          <p:attrName>style.visibility</p:attrName>
                                        </p:attrNameLst>
                                      </p:cBhvr>
                                      <p:to>
                                        <p:strVal val="visible"/>
                                      </p:to>
                                    </p:set>
                                    <p:animEffect transition="in" filter="wipe(left)">
                                      <p:cBhvr>
                                        <p:cTn id="23" dur="500"/>
                                        <p:tgtEl>
                                          <p:spTgt spid="3">
                                            <p:graphicEl>
                                              <a:chart seriesIdx="-4" categoryIdx="4" bldStep="category"/>
                                            </p:graphic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
                                            <p:graphicEl>
                                              <a:chart seriesIdx="-4" categoryIdx="5" bldStep="category"/>
                                            </p:graphicEl>
                                          </p:spTgt>
                                        </p:tgtEl>
                                        <p:attrNameLst>
                                          <p:attrName>style.visibility</p:attrName>
                                        </p:attrNameLst>
                                      </p:cBhvr>
                                      <p:to>
                                        <p:strVal val="visible"/>
                                      </p:to>
                                    </p:set>
                                    <p:animEffect transition="in" filter="wipe(left)">
                                      <p:cBhvr>
                                        <p:cTn id="27" dur="500"/>
                                        <p:tgtEl>
                                          <p:spTgt spid="3">
                                            <p:graphicEl>
                                              <a:chart seriesIdx="-4" categoryIdx="5" bldStep="category"/>
                                            </p:graphic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
                                            <p:graphicEl>
                                              <a:chart seriesIdx="-4" categoryIdx="6" bldStep="category"/>
                                            </p:graphicEl>
                                          </p:spTgt>
                                        </p:tgtEl>
                                        <p:attrNameLst>
                                          <p:attrName>style.visibility</p:attrName>
                                        </p:attrNameLst>
                                      </p:cBhvr>
                                      <p:to>
                                        <p:strVal val="visible"/>
                                      </p:to>
                                    </p:set>
                                    <p:animEffect transition="in" filter="wipe(left)">
                                      <p:cBhvr>
                                        <p:cTn id="31" dur="500"/>
                                        <p:tgtEl>
                                          <p:spTgt spid="3">
                                            <p:graphicEl>
                                              <a:chart seriesIdx="-4" categoryIdx="6" bldStep="category"/>
                                            </p:graphicEl>
                                          </p:spTgt>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
                                            <p:graphicEl>
                                              <a:chart seriesIdx="-4" categoryIdx="7" bldStep="category"/>
                                            </p:graphicEl>
                                          </p:spTgt>
                                        </p:tgtEl>
                                        <p:attrNameLst>
                                          <p:attrName>style.visibility</p:attrName>
                                        </p:attrNameLst>
                                      </p:cBhvr>
                                      <p:to>
                                        <p:strVal val="visible"/>
                                      </p:to>
                                    </p:set>
                                    <p:animEffect transition="in" filter="wipe(left)">
                                      <p:cBhvr>
                                        <p:cTn id="35" dur="500"/>
                                        <p:tgtEl>
                                          <p:spTgt spid="3">
                                            <p:graphicEl>
                                              <a:chart seriesIdx="-4" categoryIdx="7" bldStep="category"/>
                                            </p:graphicEl>
                                          </p:spTgt>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
                                            <p:graphicEl>
                                              <a:chart seriesIdx="-4" categoryIdx="8" bldStep="category"/>
                                            </p:graphicEl>
                                          </p:spTgt>
                                        </p:tgtEl>
                                        <p:attrNameLst>
                                          <p:attrName>style.visibility</p:attrName>
                                        </p:attrNameLst>
                                      </p:cBhvr>
                                      <p:to>
                                        <p:strVal val="visible"/>
                                      </p:to>
                                    </p:set>
                                    <p:animEffect transition="in" filter="wipe(left)">
                                      <p:cBhvr>
                                        <p:cTn id="39" dur="500"/>
                                        <p:tgtEl>
                                          <p:spTgt spid="3">
                                            <p:graphicEl>
                                              <a:chart seriesIdx="-4" categoryIdx="8" bldStep="category"/>
                                            </p:graphicEl>
                                          </p:spTgt>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3">
                                            <p:graphicEl>
                                              <a:chart seriesIdx="-4" categoryIdx="9" bldStep="category"/>
                                            </p:graphicEl>
                                          </p:spTgt>
                                        </p:tgtEl>
                                        <p:attrNameLst>
                                          <p:attrName>style.visibility</p:attrName>
                                        </p:attrNameLst>
                                      </p:cBhvr>
                                      <p:to>
                                        <p:strVal val="visible"/>
                                      </p:to>
                                    </p:set>
                                    <p:animEffect transition="in" filter="wipe(left)">
                                      <p:cBhvr>
                                        <p:cTn id="43" dur="500"/>
                                        <p:tgtEl>
                                          <p:spTgt spid="3">
                                            <p:graphicEl>
                                              <a:chart seriesIdx="-4" categoryIdx="9" bldStep="category"/>
                                            </p:graphicEl>
                                          </p:spTgt>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3">
                                            <p:graphicEl>
                                              <a:chart seriesIdx="-4" categoryIdx="10" bldStep="category"/>
                                            </p:graphicEl>
                                          </p:spTgt>
                                        </p:tgtEl>
                                        <p:attrNameLst>
                                          <p:attrName>style.visibility</p:attrName>
                                        </p:attrNameLst>
                                      </p:cBhvr>
                                      <p:to>
                                        <p:strVal val="visible"/>
                                      </p:to>
                                    </p:set>
                                    <p:animEffect transition="in" filter="wipe(left)">
                                      <p:cBhvr>
                                        <p:cTn id="47" dur="500"/>
                                        <p:tgtEl>
                                          <p:spTgt spid="3">
                                            <p:graphicEl>
                                              <a:chart seriesIdx="-4" categoryIdx="10"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Chart bld="category" animBg="0"/>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55576" y="174352"/>
            <a:ext cx="8784152" cy="1022400"/>
          </a:xfrm>
        </p:spPr>
        <p:txBody>
          <a:bodyPr/>
          <a:lstStyle/>
          <a:p>
            <a:r>
              <a:rPr lang="fr-FR" dirty="0" smtClean="0"/>
              <a:t>More </a:t>
            </a:r>
            <a:r>
              <a:rPr lang="fr-FR" dirty="0" err="1" smtClean="0"/>
              <a:t>culturally</a:t>
            </a:r>
            <a:r>
              <a:rPr lang="fr-FR" dirty="0" smtClean="0"/>
              <a:t> diverse </a:t>
            </a:r>
            <a:r>
              <a:rPr lang="fr-FR" dirty="0" err="1" smtClean="0"/>
              <a:t>societies</a:t>
            </a:r>
            <a:endParaRPr lang="en-GB" dirty="0"/>
          </a:p>
        </p:txBody>
      </p:sp>
      <p:graphicFrame>
        <p:nvGraphicFramePr>
          <p:cNvPr id="5" name="Chart 4"/>
          <p:cNvGraphicFramePr>
            <a:graphicFrameLocks/>
          </p:cNvGraphicFramePr>
          <p:nvPr>
            <p:extLst>
              <p:ext uri="{D42A27DB-BD31-4B8C-83A1-F6EECF244321}">
                <p14:modId xmlns:p14="http://schemas.microsoft.com/office/powerpoint/2010/main" val="1199689192"/>
              </p:ext>
            </p:extLst>
          </p:nvPr>
        </p:nvGraphicFramePr>
        <p:xfrm>
          <a:off x="395536" y="1609485"/>
          <a:ext cx="8352928" cy="4987867"/>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467544" y="6525344"/>
            <a:ext cx="6696744" cy="369332"/>
          </a:xfrm>
          <a:prstGeom prst="rect">
            <a:avLst/>
          </a:prstGeom>
          <a:noFill/>
        </p:spPr>
        <p:txBody>
          <a:bodyPr wrap="square" rtlCol="0">
            <a:spAutoFit/>
          </a:bodyPr>
          <a:lstStyle/>
          <a:p>
            <a:r>
              <a:rPr lang="fr-FR" dirty="0" smtClean="0"/>
              <a:t>Source: OECD </a:t>
            </a:r>
            <a:r>
              <a:rPr lang="fr-FR" dirty="0" err="1" smtClean="0"/>
              <a:t>Indicators</a:t>
            </a:r>
            <a:r>
              <a:rPr lang="fr-FR" dirty="0" smtClean="0"/>
              <a:t> of Immigrant </a:t>
            </a:r>
            <a:r>
              <a:rPr lang="fr-FR" dirty="0" err="1" smtClean="0"/>
              <a:t>Integration</a:t>
            </a:r>
            <a:r>
              <a:rPr lang="fr-FR" dirty="0" smtClean="0"/>
              <a:t>, 2015 </a:t>
            </a:r>
            <a:endParaRPr lang="en-GB" dirty="0"/>
          </a:p>
        </p:txBody>
      </p:sp>
      <p:sp>
        <p:nvSpPr>
          <p:cNvPr id="2" name="TextBox 1"/>
          <p:cNvSpPr txBox="1"/>
          <p:nvPr/>
        </p:nvSpPr>
        <p:spPr>
          <a:xfrm>
            <a:off x="482328" y="2060848"/>
            <a:ext cx="360040" cy="369332"/>
          </a:xfrm>
          <a:prstGeom prst="rect">
            <a:avLst/>
          </a:prstGeom>
          <a:noFill/>
        </p:spPr>
        <p:txBody>
          <a:bodyPr wrap="square" rtlCol="0">
            <a:spAutoFit/>
          </a:bodyPr>
          <a:lstStyle/>
          <a:p>
            <a:r>
              <a:rPr lang="fr-FR" dirty="0"/>
              <a:t>%</a:t>
            </a:r>
            <a:endParaRPr lang="en-GB" dirty="0"/>
          </a:p>
        </p:txBody>
      </p:sp>
      <p:sp>
        <p:nvSpPr>
          <p:cNvPr id="4" name="TextBox 3"/>
          <p:cNvSpPr txBox="1"/>
          <p:nvPr/>
        </p:nvSpPr>
        <p:spPr>
          <a:xfrm>
            <a:off x="1310328" y="1301708"/>
            <a:ext cx="6912768" cy="307777"/>
          </a:xfrm>
          <a:prstGeom prst="rect">
            <a:avLst/>
          </a:prstGeom>
          <a:noFill/>
        </p:spPr>
        <p:txBody>
          <a:bodyPr wrap="square" rtlCol="0">
            <a:spAutoFit/>
          </a:bodyPr>
          <a:lstStyle/>
          <a:p>
            <a:r>
              <a:rPr lang="fr-FR" sz="1400" dirty="0" err="1" smtClean="0">
                <a:solidFill>
                  <a:schemeClr val="tx1">
                    <a:lumMod val="50000"/>
                  </a:schemeClr>
                </a:solidFill>
                <a:latin typeface="+mj-lt"/>
              </a:rPr>
              <a:t>Percentage</a:t>
            </a:r>
            <a:r>
              <a:rPr lang="fr-FR" sz="1400" dirty="0" smtClean="0">
                <a:solidFill>
                  <a:schemeClr val="tx1">
                    <a:lumMod val="50000"/>
                  </a:schemeClr>
                </a:solidFill>
                <a:latin typeface="+mj-lt"/>
              </a:rPr>
              <a:t> of </a:t>
            </a:r>
            <a:r>
              <a:rPr lang="fr-FR" sz="1400" dirty="0" err="1" smtClean="0">
                <a:solidFill>
                  <a:schemeClr val="tx1">
                    <a:lumMod val="50000"/>
                  </a:schemeClr>
                </a:solidFill>
                <a:latin typeface="+mj-lt"/>
              </a:rPr>
              <a:t>young</a:t>
            </a:r>
            <a:r>
              <a:rPr lang="fr-FR" sz="1400" dirty="0" smtClean="0">
                <a:solidFill>
                  <a:schemeClr val="tx1">
                    <a:lumMod val="50000"/>
                  </a:schemeClr>
                </a:solidFill>
                <a:latin typeface="+mj-lt"/>
              </a:rPr>
              <a:t> people (15-34) </a:t>
            </a:r>
            <a:r>
              <a:rPr lang="fr-FR" sz="1400" dirty="0" err="1" smtClean="0">
                <a:solidFill>
                  <a:schemeClr val="tx1">
                    <a:lumMod val="50000"/>
                  </a:schemeClr>
                </a:solidFill>
                <a:latin typeface="+mj-lt"/>
              </a:rPr>
              <a:t>with</a:t>
            </a:r>
            <a:r>
              <a:rPr lang="fr-FR" sz="1400" dirty="0" smtClean="0">
                <a:solidFill>
                  <a:schemeClr val="tx1">
                    <a:lumMod val="50000"/>
                  </a:schemeClr>
                </a:solidFill>
                <a:latin typeface="+mj-lt"/>
              </a:rPr>
              <a:t> a migration background</a:t>
            </a:r>
            <a:endParaRPr lang="en-GB" sz="1400" dirty="0">
              <a:solidFill>
                <a:schemeClr val="tx1">
                  <a:lumMod val="50000"/>
                </a:schemeClr>
              </a:solidFill>
              <a:latin typeface="+mj-lt"/>
            </a:endParaRPr>
          </a:p>
        </p:txBody>
      </p:sp>
    </p:spTree>
    <p:extLst>
      <p:ext uri="{BB962C8B-B14F-4D97-AF65-F5344CB8AC3E}">
        <p14:creationId xmlns:p14="http://schemas.microsoft.com/office/powerpoint/2010/main" val="33240252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131E"/>
            </a:gs>
            <a:gs pos="50000">
              <a:srgbClr val="00456C"/>
            </a:gs>
            <a:gs pos="100000">
              <a:srgbClr val="00131E"/>
            </a:gs>
          </a:gsLst>
          <a:lin ang="10800000" scaled="1"/>
          <a:tileRect/>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8"/>
          </p:nvPr>
        </p:nvSpPr>
        <p:spPr/>
        <p:txBody>
          <a:bodyPr/>
          <a:lstStyle/>
          <a:p>
            <a:fld id="{B8364164-D7C2-4011-A351-B5EC1CE463BF}" type="slidenum">
              <a:rPr lang="ko-KR" altLang="en-US" smtClean="0"/>
              <a:pPr/>
              <a:t>10</a:t>
            </a:fld>
            <a:endParaRPr lang="ko-KR" altLang="en-US" dirty="0"/>
          </a:p>
        </p:txBody>
      </p:sp>
      <p:sp>
        <p:nvSpPr>
          <p:cNvPr id="4" name="Title 3"/>
          <p:cNvSpPr>
            <a:spLocks noGrp="1"/>
          </p:cNvSpPr>
          <p:nvPr>
            <p:ph type="title"/>
          </p:nvPr>
        </p:nvSpPr>
        <p:spPr>
          <a:xfrm>
            <a:off x="2488231" y="692696"/>
            <a:ext cx="7056784" cy="692696"/>
          </a:xfrm>
        </p:spPr>
        <p:txBody>
          <a:bodyPr/>
          <a:lstStyle/>
          <a:p>
            <a:r>
              <a:rPr lang="en-US" sz="1600" dirty="0" smtClean="0">
                <a:solidFill>
                  <a:schemeClr val="accent3">
                    <a:lumMod val="60000"/>
                    <a:lumOff val="40000"/>
                  </a:schemeClr>
                </a:solidFill>
              </a:rPr>
              <a:t>Second generation </a:t>
            </a:r>
            <a:r>
              <a:rPr lang="en-US" sz="1600" dirty="0" smtClean="0"/>
              <a:t>immigrant </a:t>
            </a:r>
            <a:r>
              <a:rPr lang="en-US" sz="1600" dirty="0"/>
              <a:t>students’ </a:t>
            </a:r>
            <a:r>
              <a:rPr lang="en-US" sz="1600" dirty="0">
                <a:solidFill>
                  <a:schemeClr val="accent1">
                    <a:lumMod val="40000"/>
                    <a:lumOff val="60000"/>
                  </a:schemeClr>
                </a:solidFill>
              </a:rPr>
              <a:t>performance</a:t>
            </a:r>
            <a:r>
              <a:rPr lang="en-US" sz="1600" dirty="0"/>
              <a:t> </a:t>
            </a:r>
            <a:r>
              <a:rPr lang="en-US" sz="1600" dirty="0" smtClean="0"/>
              <a:t/>
            </a:r>
            <a:br>
              <a:rPr lang="en-US" sz="1600" dirty="0" smtClean="0"/>
            </a:br>
            <a:r>
              <a:rPr lang="en-US" sz="1600" dirty="0" smtClean="0"/>
              <a:t>in </a:t>
            </a:r>
            <a:r>
              <a:rPr lang="en-US" sz="1600" dirty="0"/>
              <a:t>mathematics, </a:t>
            </a:r>
            <a:r>
              <a:rPr lang="en-US" sz="1600" dirty="0" smtClean="0"/>
              <a:t>by </a:t>
            </a:r>
            <a:r>
              <a:rPr lang="en-US" sz="1600" dirty="0"/>
              <a:t>country of origin and destination</a:t>
            </a:r>
            <a:endParaRPr lang="en-GB" sz="1600" dirty="0"/>
          </a:p>
        </p:txBody>
      </p:sp>
      <p:graphicFrame>
        <p:nvGraphicFramePr>
          <p:cNvPr id="5" name="Chart 4"/>
          <p:cNvGraphicFramePr>
            <a:graphicFrameLocks noGrp="1"/>
          </p:cNvGraphicFramePr>
          <p:nvPr>
            <p:extLst>
              <p:ext uri="{D42A27DB-BD31-4B8C-83A1-F6EECF244321}">
                <p14:modId xmlns:p14="http://schemas.microsoft.com/office/powerpoint/2010/main" val="2981868532"/>
              </p:ext>
            </p:extLst>
          </p:nvPr>
        </p:nvGraphicFramePr>
        <p:xfrm>
          <a:off x="827584" y="980736"/>
          <a:ext cx="6984776" cy="5826257"/>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1"/>
          <p:cNvSpPr txBox="1"/>
          <p:nvPr/>
        </p:nvSpPr>
        <p:spPr>
          <a:xfrm>
            <a:off x="0" y="2348887"/>
            <a:ext cx="1775809" cy="289719"/>
          </a:xfrm>
          <a:prstGeom prst="rect">
            <a:avLst/>
          </a:prstGeom>
          <a:ln w="3175">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latinLnBrk="1"/>
            <a:r>
              <a:rPr lang="en-GB" sz="1400" b="1" dirty="0" smtClean="0">
                <a:solidFill>
                  <a:srgbClr val="1F497D">
                    <a:lumMod val="40000"/>
                    <a:lumOff val="60000"/>
                  </a:srgbClr>
                </a:solidFill>
              </a:rPr>
              <a:t>2</a:t>
            </a:r>
            <a:r>
              <a:rPr lang="en-GB" sz="1400" b="1" baseline="30000" dirty="0" smtClean="0">
                <a:solidFill>
                  <a:srgbClr val="1F497D">
                    <a:lumMod val="40000"/>
                    <a:lumOff val="60000"/>
                  </a:srgbClr>
                </a:solidFill>
              </a:rPr>
              <a:t>nd</a:t>
            </a:r>
            <a:r>
              <a:rPr lang="en-GB" sz="1400" b="1" dirty="0" smtClean="0">
                <a:solidFill>
                  <a:srgbClr val="1F497D">
                    <a:lumMod val="40000"/>
                    <a:lumOff val="60000"/>
                  </a:srgbClr>
                </a:solidFill>
              </a:rPr>
              <a:t> generation </a:t>
            </a:r>
            <a:br>
              <a:rPr lang="en-GB" sz="1400" b="1" dirty="0" smtClean="0">
                <a:solidFill>
                  <a:srgbClr val="1F497D">
                    <a:lumMod val="40000"/>
                    <a:lumOff val="60000"/>
                  </a:srgbClr>
                </a:solidFill>
              </a:rPr>
            </a:br>
            <a:r>
              <a:rPr lang="en-GB" sz="1400" b="1" dirty="0" smtClean="0">
                <a:solidFill>
                  <a:srgbClr val="1F497D">
                    <a:lumMod val="40000"/>
                    <a:lumOff val="60000"/>
                  </a:srgbClr>
                </a:solidFill>
              </a:rPr>
              <a:t>students </a:t>
            </a:r>
            <a:r>
              <a:rPr lang="en-GB" sz="1400" b="1" dirty="0">
                <a:solidFill>
                  <a:srgbClr val="1F497D">
                    <a:lumMod val="40000"/>
                    <a:lumOff val="60000"/>
                  </a:srgbClr>
                </a:solidFill>
              </a:rPr>
              <a:t>from </a:t>
            </a:r>
          </a:p>
          <a:p>
            <a:pPr algn="r" latinLnBrk="1"/>
            <a:r>
              <a:rPr lang="en-GB" sz="1400" b="1" dirty="0" smtClean="0">
                <a:solidFill>
                  <a:srgbClr val="1F497D">
                    <a:lumMod val="40000"/>
                    <a:lumOff val="60000"/>
                  </a:srgbClr>
                </a:solidFill>
              </a:rPr>
              <a:t>Turkey </a:t>
            </a:r>
            <a:r>
              <a:rPr lang="en-GB" sz="1400" b="1" dirty="0">
                <a:solidFill>
                  <a:srgbClr val="1F497D">
                    <a:lumMod val="40000"/>
                    <a:lumOff val="60000"/>
                  </a:srgbClr>
                </a:solidFill>
              </a:rPr>
              <a:t>in:</a:t>
            </a:r>
          </a:p>
        </p:txBody>
      </p:sp>
      <p:sp>
        <p:nvSpPr>
          <p:cNvPr id="10" name="Title 3"/>
          <p:cNvSpPr txBox="1">
            <a:spLocks/>
          </p:cNvSpPr>
          <p:nvPr/>
        </p:nvSpPr>
        <p:spPr>
          <a:xfrm>
            <a:off x="683568" y="0"/>
            <a:ext cx="7056784" cy="69269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b="1" kern="1200">
                <a:solidFill>
                  <a:schemeClr val="bg1"/>
                </a:solidFill>
                <a:latin typeface="Arial" pitchFamily="34" charset="0"/>
                <a:ea typeface="+mj-ea"/>
                <a:cs typeface="Arial" pitchFamily="34" charset="0"/>
              </a:defRPr>
            </a:lvl1pPr>
          </a:lstStyle>
          <a:p>
            <a:r>
              <a:rPr lang="en-US" sz="2400" dirty="0" smtClean="0">
                <a:solidFill>
                  <a:prstClr val="white"/>
                </a:solidFill>
              </a:rPr>
              <a:t>Country of origin and country of destination</a:t>
            </a:r>
            <a:endParaRPr lang="en-GB" sz="2400" dirty="0">
              <a:solidFill>
                <a:prstClr val="white"/>
              </a:solidFill>
            </a:endParaRPr>
          </a:p>
        </p:txBody>
      </p:sp>
      <p:sp>
        <p:nvSpPr>
          <p:cNvPr id="11" name="TextBox 1"/>
          <p:cNvSpPr txBox="1"/>
          <p:nvPr/>
        </p:nvSpPr>
        <p:spPr>
          <a:xfrm>
            <a:off x="7358" y="4653071"/>
            <a:ext cx="1775809" cy="289719"/>
          </a:xfrm>
          <a:prstGeom prst="rect">
            <a:avLst/>
          </a:prstGeom>
          <a:ln w="3175">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latinLnBrk="1"/>
            <a:r>
              <a:rPr lang="en-GB" sz="1400" b="1" dirty="0" smtClean="0">
                <a:solidFill>
                  <a:srgbClr val="1F497D">
                    <a:lumMod val="40000"/>
                    <a:lumOff val="60000"/>
                  </a:srgbClr>
                </a:solidFill>
              </a:rPr>
              <a:t>1</a:t>
            </a:r>
            <a:r>
              <a:rPr lang="en-GB" sz="1400" b="1" baseline="30000" dirty="0" smtClean="0">
                <a:solidFill>
                  <a:srgbClr val="1F497D">
                    <a:lumMod val="40000"/>
                    <a:lumOff val="60000"/>
                  </a:srgbClr>
                </a:solidFill>
              </a:rPr>
              <a:t>st</a:t>
            </a:r>
            <a:r>
              <a:rPr lang="en-GB" sz="1400" b="1" dirty="0" smtClean="0">
                <a:solidFill>
                  <a:srgbClr val="1F497D">
                    <a:lumMod val="40000"/>
                    <a:lumOff val="60000"/>
                  </a:srgbClr>
                </a:solidFill>
              </a:rPr>
              <a:t> generation </a:t>
            </a:r>
            <a:br>
              <a:rPr lang="en-GB" sz="1400" b="1" dirty="0" smtClean="0">
                <a:solidFill>
                  <a:srgbClr val="1F497D">
                    <a:lumMod val="40000"/>
                    <a:lumOff val="60000"/>
                  </a:srgbClr>
                </a:solidFill>
              </a:rPr>
            </a:br>
            <a:r>
              <a:rPr lang="en-GB" sz="1400" b="1" dirty="0" smtClean="0">
                <a:solidFill>
                  <a:srgbClr val="1F497D">
                    <a:lumMod val="40000"/>
                    <a:lumOff val="60000"/>
                  </a:srgbClr>
                </a:solidFill>
              </a:rPr>
              <a:t>students </a:t>
            </a:r>
            <a:r>
              <a:rPr lang="en-GB" sz="1400" b="1" dirty="0">
                <a:solidFill>
                  <a:srgbClr val="1F497D">
                    <a:lumMod val="40000"/>
                    <a:lumOff val="60000"/>
                  </a:srgbClr>
                </a:solidFill>
              </a:rPr>
              <a:t>from </a:t>
            </a:r>
          </a:p>
          <a:p>
            <a:pPr algn="r" latinLnBrk="1"/>
            <a:r>
              <a:rPr lang="en-GB" sz="1400" b="1" dirty="0" smtClean="0">
                <a:solidFill>
                  <a:srgbClr val="1F497D">
                    <a:lumMod val="40000"/>
                    <a:lumOff val="60000"/>
                  </a:srgbClr>
                </a:solidFill>
              </a:rPr>
              <a:t>Turkey </a:t>
            </a:r>
            <a:r>
              <a:rPr lang="en-GB" sz="1400" b="1" dirty="0">
                <a:solidFill>
                  <a:srgbClr val="1F497D">
                    <a:lumMod val="40000"/>
                    <a:lumOff val="60000"/>
                  </a:srgbClr>
                </a:solidFill>
              </a:rPr>
              <a:t>in:</a:t>
            </a:r>
          </a:p>
        </p:txBody>
      </p:sp>
      <p:sp>
        <p:nvSpPr>
          <p:cNvPr id="18" name="Title 3"/>
          <p:cNvSpPr txBox="1">
            <a:spLocks/>
          </p:cNvSpPr>
          <p:nvPr/>
        </p:nvSpPr>
        <p:spPr>
          <a:xfrm>
            <a:off x="2483768" y="3528392"/>
            <a:ext cx="7056784" cy="69269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b="1" kern="1200">
                <a:solidFill>
                  <a:schemeClr val="bg1"/>
                </a:solidFill>
                <a:latin typeface="Arial" pitchFamily="34" charset="0"/>
                <a:ea typeface="+mj-ea"/>
                <a:cs typeface="Arial" pitchFamily="34" charset="0"/>
              </a:defRPr>
            </a:lvl1pPr>
          </a:lstStyle>
          <a:p>
            <a:r>
              <a:rPr lang="en-US" sz="1600" dirty="0" smtClean="0">
                <a:solidFill>
                  <a:srgbClr val="9BBB59">
                    <a:lumMod val="60000"/>
                    <a:lumOff val="40000"/>
                  </a:srgbClr>
                </a:solidFill>
              </a:rPr>
              <a:t>First generation </a:t>
            </a:r>
            <a:r>
              <a:rPr lang="en-US" sz="1600" dirty="0" smtClean="0">
                <a:solidFill>
                  <a:prstClr val="white"/>
                </a:solidFill>
              </a:rPr>
              <a:t>immigrant students’ </a:t>
            </a:r>
            <a:r>
              <a:rPr lang="en-US" sz="1600" dirty="0" smtClean="0">
                <a:solidFill>
                  <a:srgbClr val="4F81BD">
                    <a:lumMod val="40000"/>
                    <a:lumOff val="60000"/>
                  </a:srgbClr>
                </a:solidFill>
              </a:rPr>
              <a:t>performance</a:t>
            </a:r>
            <a:r>
              <a:rPr lang="en-US" sz="1600" dirty="0" smtClean="0">
                <a:solidFill>
                  <a:prstClr val="white"/>
                </a:solidFill>
              </a:rPr>
              <a:t> in mathematics, </a:t>
            </a:r>
            <a:br>
              <a:rPr lang="en-US" sz="1600" dirty="0" smtClean="0">
                <a:solidFill>
                  <a:prstClr val="white"/>
                </a:solidFill>
              </a:rPr>
            </a:br>
            <a:r>
              <a:rPr lang="en-US" sz="1600" dirty="0" smtClean="0">
                <a:solidFill>
                  <a:prstClr val="white"/>
                </a:solidFill>
              </a:rPr>
              <a:t>by country of origin and destination</a:t>
            </a:r>
            <a:endParaRPr lang="en-GB" sz="1600" dirty="0">
              <a:solidFill>
                <a:prstClr val="white"/>
              </a:solidFill>
            </a:endParaRPr>
          </a:p>
        </p:txBody>
      </p:sp>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2000" y="4873368"/>
            <a:ext cx="427112" cy="427112"/>
          </a:xfrm>
          <a:prstGeom prst="rect">
            <a:avLst/>
          </a:prstGeom>
        </p:spPr>
      </p:pic>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2000" y="2059143"/>
            <a:ext cx="427112" cy="427112"/>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2592000" y="5224264"/>
            <a:ext cx="436984" cy="436984"/>
          </a:xfrm>
          <a:prstGeom prst="rect">
            <a:avLst/>
          </a:prstGeom>
        </p:spPr>
      </p:pic>
      <p:pic>
        <p:nvPicPr>
          <p:cNvPr id="22" name="Picture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2592000" y="2420888"/>
            <a:ext cx="436984" cy="436984"/>
          </a:xfrm>
          <a:prstGeom prst="rect">
            <a:avLst/>
          </a:prstGeom>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92012" y="4472728"/>
            <a:ext cx="425397" cy="425397"/>
          </a:xfrm>
          <a:prstGeom prst="rect">
            <a:avLst/>
          </a:prstGeom>
        </p:spPr>
      </p:pic>
      <p:pic>
        <p:nvPicPr>
          <p:cNvPr id="24" name="Picture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92012" y="1772816"/>
            <a:ext cx="425397" cy="425397"/>
          </a:xfrm>
          <a:prstGeom prst="rect">
            <a:avLst/>
          </a:prstGeom>
        </p:spPr>
      </p:pic>
      <p:sp>
        <p:nvSpPr>
          <p:cNvPr id="2" name="Rectangle 1"/>
          <p:cNvSpPr/>
          <p:nvPr/>
        </p:nvSpPr>
        <p:spPr>
          <a:xfrm>
            <a:off x="7358" y="702559"/>
            <a:ext cx="9144000" cy="2852936"/>
          </a:xfrm>
          <a:prstGeom prst="rect">
            <a:avLst/>
          </a:prstGeom>
          <a:gradFill>
            <a:gsLst>
              <a:gs pos="0">
                <a:srgbClr val="00131E"/>
              </a:gs>
              <a:gs pos="50000">
                <a:srgbClr val="00456C"/>
              </a:gs>
              <a:gs pos="100000">
                <a:srgbClr val="00131E"/>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en-US">
              <a:solidFill>
                <a:prstClr val="white"/>
              </a:solidFill>
            </a:endParaRPr>
          </a:p>
        </p:txBody>
      </p:sp>
    </p:spTree>
    <p:extLst>
      <p:ext uri="{BB962C8B-B14F-4D97-AF65-F5344CB8AC3E}">
        <p14:creationId xmlns:p14="http://schemas.microsoft.com/office/powerpoint/2010/main" val="14282938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750" fill="hold"/>
                                        <p:tgtEl>
                                          <p:spTgt spid="20"/>
                                        </p:tgtEl>
                                        <p:attrNameLst>
                                          <p:attrName>ppt_w</p:attrName>
                                        </p:attrNameLst>
                                      </p:cBhvr>
                                      <p:tavLst>
                                        <p:tav tm="0">
                                          <p:val>
                                            <p:strVal val="4*#ppt_w"/>
                                          </p:val>
                                        </p:tav>
                                        <p:tav tm="100000">
                                          <p:val>
                                            <p:strVal val="#ppt_w"/>
                                          </p:val>
                                        </p:tav>
                                      </p:tavLst>
                                    </p:anim>
                                    <p:anim calcmode="lin" valueType="num">
                                      <p:cBhvr>
                                        <p:cTn id="13" dur="750" fill="hold"/>
                                        <p:tgtEl>
                                          <p:spTgt spid="20"/>
                                        </p:tgtEl>
                                        <p:attrNameLst>
                                          <p:attrName>ppt_h</p:attrName>
                                        </p:attrNameLst>
                                      </p:cBhvr>
                                      <p:tavLst>
                                        <p:tav tm="0">
                                          <p:val>
                                            <p:strVal val="4*#ppt_h"/>
                                          </p:val>
                                        </p:tav>
                                        <p:tav tm="100000">
                                          <p:val>
                                            <p:strVal val="#ppt_h"/>
                                          </p:val>
                                        </p:tav>
                                      </p:tavLst>
                                    </p:anim>
                                  </p:childTnLst>
                                </p:cTn>
                              </p:par>
                            </p:childTnLst>
                          </p:cTn>
                        </p:par>
                        <p:par>
                          <p:cTn id="14" fill="hold">
                            <p:stCondLst>
                              <p:cond delay="750"/>
                            </p:stCondLst>
                            <p:childTnLst>
                              <p:par>
                                <p:cTn id="15" presetID="23" presetClass="entr" presetSubtype="32"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strVal val="4*#ppt_w"/>
                                          </p:val>
                                        </p:tav>
                                        <p:tav tm="100000">
                                          <p:val>
                                            <p:strVal val="#ppt_w"/>
                                          </p:val>
                                        </p:tav>
                                      </p:tavLst>
                                    </p:anim>
                                    <p:anim calcmode="lin" valueType="num">
                                      <p:cBhvr>
                                        <p:cTn id="18" dur="500" fill="hold"/>
                                        <p:tgtEl>
                                          <p:spTgt spid="14"/>
                                        </p:tgtEl>
                                        <p:attrNameLst>
                                          <p:attrName>ppt_h</p:attrName>
                                        </p:attrNameLst>
                                      </p:cBhvr>
                                      <p:tavLst>
                                        <p:tav tm="0">
                                          <p:val>
                                            <p:strVal val="4*#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32"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750" fill="hold"/>
                                        <p:tgtEl>
                                          <p:spTgt spid="21"/>
                                        </p:tgtEl>
                                        <p:attrNameLst>
                                          <p:attrName>ppt_w</p:attrName>
                                        </p:attrNameLst>
                                      </p:cBhvr>
                                      <p:tavLst>
                                        <p:tav tm="0">
                                          <p:val>
                                            <p:strVal val="4*#ppt_w"/>
                                          </p:val>
                                        </p:tav>
                                        <p:tav tm="100000">
                                          <p:val>
                                            <p:strVal val="#ppt_w"/>
                                          </p:val>
                                        </p:tav>
                                      </p:tavLst>
                                    </p:anim>
                                    <p:anim calcmode="lin" valueType="num">
                                      <p:cBhvr>
                                        <p:cTn id="24" dur="750" fill="hold"/>
                                        <p:tgtEl>
                                          <p:spTgt spid="21"/>
                                        </p:tgtEl>
                                        <p:attrNameLst>
                                          <p:attrName>ppt_h</p:attrName>
                                        </p:attrNameLst>
                                      </p:cBhvr>
                                      <p:tavLst>
                                        <p:tav tm="0">
                                          <p:val>
                                            <p:strVal val="4*#ppt_h"/>
                                          </p:val>
                                        </p:tav>
                                        <p:tav tm="100000">
                                          <p:val>
                                            <p:strVal val="#ppt_h"/>
                                          </p:val>
                                        </p:tav>
                                      </p:tavLst>
                                    </p:anim>
                                  </p:childTnLst>
                                </p:cTn>
                              </p:par>
                            </p:childTnLst>
                          </p:cTn>
                        </p:par>
                        <p:par>
                          <p:cTn id="25" fill="hold">
                            <p:stCondLst>
                              <p:cond delay="750"/>
                            </p:stCondLst>
                            <p:childTnLst>
                              <p:par>
                                <p:cTn id="26" presetID="23" presetClass="entr" presetSubtype="32"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strVal val="4*#ppt_w"/>
                                          </p:val>
                                        </p:tav>
                                        <p:tav tm="100000">
                                          <p:val>
                                            <p:strVal val="#ppt_w"/>
                                          </p:val>
                                        </p:tav>
                                      </p:tavLst>
                                    </p:anim>
                                    <p:anim calcmode="lin" valueType="num">
                                      <p:cBhvr>
                                        <p:cTn id="29" dur="500" fill="hold"/>
                                        <p:tgtEl>
                                          <p:spTgt spid="22"/>
                                        </p:tgtEl>
                                        <p:attrNameLst>
                                          <p:attrName>ppt_h</p:attrName>
                                        </p:attrNameLst>
                                      </p:cBhvr>
                                      <p:tavLst>
                                        <p:tav tm="0">
                                          <p:val>
                                            <p:strVal val="4*#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3" presetClass="entr" presetSubtype="32" fill="hold" nodeType="click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500" fill="hold"/>
                                        <p:tgtEl>
                                          <p:spTgt spid="23"/>
                                        </p:tgtEl>
                                        <p:attrNameLst>
                                          <p:attrName>ppt_w</p:attrName>
                                        </p:attrNameLst>
                                      </p:cBhvr>
                                      <p:tavLst>
                                        <p:tav tm="0">
                                          <p:val>
                                            <p:strVal val="4*#ppt_w"/>
                                          </p:val>
                                        </p:tav>
                                        <p:tav tm="100000">
                                          <p:val>
                                            <p:strVal val="#ppt_w"/>
                                          </p:val>
                                        </p:tav>
                                      </p:tavLst>
                                    </p:anim>
                                    <p:anim calcmode="lin" valueType="num">
                                      <p:cBhvr>
                                        <p:cTn id="35" dur="500" fill="hold"/>
                                        <p:tgtEl>
                                          <p:spTgt spid="23"/>
                                        </p:tgtEl>
                                        <p:attrNameLst>
                                          <p:attrName>ppt_h</p:attrName>
                                        </p:attrNameLst>
                                      </p:cBhvr>
                                      <p:tavLst>
                                        <p:tav tm="0">
                                          <p:val>
                                            <p:strVal val="4*#ppt_h"/>
                                          </p:val>
                                        </p:tav>
                                        <p:tav tm="100000">
                                          <p:val>
                                            <p:strVal val="#ppt_h"/>
                                          </p:val>
                                        </p:tav>
                                      </p:tavLst>
                                    </p:anim>
                                  </p:childTnLst>
                                </p:cTn>
                              </p:par>
                            </p:childTnLst>
                          </p:cTn>
                        </p:par>
                        <p:par>
                          <p:cTn id="36" fill="hold">
                            <p:stCondLst>
                              <p:cond delay="500"/>
                            </p:stCondLst>
                            <p:childTnLst>
                              <p:par>
                                <p:cTn id="37" presetID="23" presetClass="entr" presetSubtype="32"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ppt_w</p:attrName>
                                        </p:attrNameLst>
                                      </p:cBhvr>
                                      <p:tavLst>
                                        <p:tav tm="0">
                                          <p:val>
                                            <p:strVal val="4*#ppt_w"/>
                                          </p:val>
                                        </p:tav>
                                        <p:tav tm="100000">
                                          <p:val>
                                            <p:strVal val="#ppt_w"/>
                                          </p:val>
                                        </p:tav>
                                      </p:tavLst>
                                    </p:anim>
                                    <p:anim calcmode="lin" valueType="num">
                                      <p:cBhvr>
                                        <p:cTn id="40" dur="500" fill="hold"/>
                                        <p:tgtEl>
                                          <p:spTgt spid="2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131E"/>
            </a:gs>
            <a:gs pos="50000">
              <a:srgbClr val="00456C"/>
            </a:gs>
            <a:gs pos="100000">
              <a:srgbClr val="00131E"/>
            </a:gs>
          </a:gsLst>
          <a:lin ang="10800000" scaled="1"/>
          <a:tileRect/>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8"/>
          </p:nvPr>
        </p:nvSpPr>
        <p:spPr/>
        <p:txBody>
          <a:bodyPr/>
          <a:lstStyle/>
          <a:p>
            <a:fld id="{B8364164-D7C2-4011-A351-B5EC1CE463BF}" type="slidenum">
              <a:rPr lang="ko-KR" altLang="en-US" smtClean="0"/>
              <a:pPr/>
              <a:t>11</a:t>
            </a:fld>
            <a:endParaRPr lang="ko-KR" altLang="en-US" dirty="0"/>
          </a:p>
        </p:txBody>
      </p:sp>
      <p:sp>
        <p:nvSpPr>
          <p:cNvPr id="4" name="Title 3"/>
          <p:cNvSpPr>
            <a:spLocks noGrp="1"/>
          </p:cNvSpPr>
          <p:nvPr>
            <p:ph type="title"/>
          </p:nvPr>
        </p:nvSpPr>
        <p:spPr>
          <a:xfrm>
            <a:off x="2488231" y="692696"/>
            <a:ext cx="7056784" cy="692696"/>
          </a:xfrm>
        </p:spPr>
        <p:txBody>
          <a:bodyPr/>
          <a:lstStyle/>
          <a:p>
            <a:r>
              <a:rPr lang="en-US" sz="1600" dirty="0"/>
              <a:t>Immigrant students’ </a:t>
            </a:r>
            <a:r>
              <a:rPr lang="en-US" sz="1600" dirty="0">
                <a:solidFill>
                  <a:schemeClr val="accent1">
                    <a:lumMod val="40000"/>
                    <a:lumOff val="60000"/>
                  </a:schemeClr>
                </a:solidFill>
              </a:rPr>
              <a:t>performance</a:t>
            </a:r>
            <a:r>
              <a:rPr lang="en-US" sz="1600" dirty="0"/>
              <a:t> in mathematics, </a:t>
            </a:r>
            <a:r>
              <a:rPr lang="en-US" sz="1600" dirty="0" smtClean="0"/>
              <a:t/>
            </a:r>
            <a:br>
              <a:rPr lang="en-US" sz="1600" dirty="0" smtClean="0"/>
            </a:br>
            <a:r>
              <a:rPr lang="en-US" sz="1600" dirty="0" smtClean="0"/>
              <a:t>by </a:t>
            </a:r>
            <a:r>
              <a:rPr lang="en-US" sz="1600" dirty="0"/>
              <a:t>country of origin and destination</a:t>
            </a:r>
            <a:endParaRPr lang="en-GB" sz="1600" dirty="0"/>
          </a:p>
        </p:txBody>
      </p:sp>
      <p:graphicFrame>
        <p:nvGraphicFramePr>
          <p:cNvPr id="5" name="Chart 4"/>
          <p:cNvGraphicFramePr>
            <a:graphicFrameLocks noGrp="1"/>
          </p:cNvGraphicFramePr>
          <p:nvPr>
            <p:extLst/>
          </p:nvPr>
        </p:nvGraphicFramePr>
        <p:xfrm>
          <a:off x="827584" y="980728"/>
          <a:ext cx="6984776" cy="572564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1"/>
          <p:cNvSpPr txBox="1"/>
          <p:nvPr/>
        </p:nvSpPr>
        <p:spPr>
          <a:xfrm>
            <a:off x="0" y="2348887"/>
            <a:ext cx="1775809" cy="289719"/>
          </a:xfrm>
          <a:prstGeom prst="rect">
            <a:avLst/>
          </a:prstGeom>
          <a:ln w="3175">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latinLnBrk="1"/>
            <a:r>
              <a:rPr lang="en-GB" sz="1400" b="1" dirty="0">
                <a:solidFill>
                  <a:srgbClr val="1F497D">
                    <a:lumMod val="40000"/>
                    <a:lumOff val="60000"/>
                  </a:srgbClr>
                </a:solidFill>
              </a:rPr>
              <a:t>Students from </a:t>
            </a:r>
          </a:p>
          <a:p>
            <a:pPr algn="r" latinLnBrk="1"/>
            <a:r>
              <a:rPr lang="en-GB" sz="1400" b="1" dirty="0">
                <a:solidFill>
                  <a:srgbClr val="1F497D">
                    <a:lumMod val="40000"/>
                    <a:lumOff val="60000"/>
                  </a:srgbClr>
                </a:solidFill>
              </a:rPr>
              <a:t>Arabic-speaking </a:t>
            </a:r>
            <a:r>
              <a:rPr lang="en-GB" sz="1400" b="1" dirty="0" smtClean="0">
                <a:solidFill>
                  <a:srgbClr val="1F497D">
                    <a:lumMod val="40000"/>
                    <a:lumOff val="60000"/>
                  </a:srgbClr>
                </a:solidFill>
              </a:rPr>
              <a:t/>
            </a:r>
            <a:br>
              <a:rPr lang="en-GB" sz="1400" b="1" dirty="0" smtClean="0">
                <a:solidFill>
                  <a:srgbClr val="1F497D">
                    <a:lumMod val="40000"/>
                    <a:lumOff val="60000"/>
                  </a:srgbClr>
                </a:solidFill>
              </a:rPr>
            </a:br>
            <a:r>
              <a:rPr lang="en-GB" sz="1400" b="1" dirty="0" smtClean="0">
                <a:solidFill>
                  <a:srgbClr val="1F497D">
                    <a:lumMod val="40000"/>
                    <a:lumOff val="60000"/>
                  </a:srgbClr>
                </a:solidFill>
              </a:rPr>
              <a:t>countries </a:t>
            </a:r>
            <a:r>
              <a:rPr lang="en-GB" sz="1400" b="1" dirty="0">
                <a:solidFill>
                  <a:srgbClr val="1F497D">
                    <a:lumMod val="40000"/>
                    <a:lumOff val="60000"/>
                  </a:srgbClr>
                </a:solidFill>
              </a:rPr>
              <a:t>in:</a:t>
            </a:r>
          </a:p>
        </p:txBody>
      </p:sp>
      <p:sp>
        <p:nvSpPr>
          <p:cNvPr id="7" name="TextBox 1"/>
          <p:cNvSpPr txBox="1"/>
          <p:nvPr/>
        </p:nvSpPr>
        <p:spPr>
          <a:xfrm>
            <a:off x="-50102" y="4869167"/>
            <a:ext cx="1775809" cy="289719"/>
          </a:xfrm>
          <a:prstGeom prst="rect">
            <a:avLst/>
          </a:prstGeom>
          <a:ln w="3175">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latinLnBrk="1"/>
            <a:r>
              <a:rPr lang="en-GB" sz="1400" b="1" dirty="0">
                <a:solidFill>
                  <a:srgbClr val="FFFF00"/>
                </a:solidFill>
              </a:rPr>
              <a:t>Students from </a:t>
            </a:r>
          </a:p>
          <a:p>
            <a:pPr algn="r" latinLnBrk="1"/>
            <a:r>
              <a:rPr lang="en-GB" sz="1400" b="1" dirty="0" smtClean="0">
                <a:solidFill>
                  <a:srgbClr val="FFFF00"/>
                </a:solidFill>
              </a:rPr>
              <a:t>China </a:t>
            </a:r>
            <a:r>
              <a:rPr lang="en-GB" sz="1400" b="1" dirty="0">
                <a:solidFill>
                  <a:srgbClr val="FFFF00"/>
                </a:solidFill>
              </a:rPr>
              <a:t>in:</a:t>
            </a:r>
          </a:p>
        </p:txBody>
      </p:sp>
      <p:sp>
        <p:nvSpPr>
          <p:cNvPr id="2" name="Rectangle 1"/>
          <p:cNvSpPr/>
          <p:nvPr/>
        </p:nvSpPr>
        <p:spPr>
          <a:xfrm>
            <a:off x="0" y="4269427"/>
            <a:ext cx="9144000" cy="2852936"/>
          </a:xfrm>
          <a:prstGeom prst="rect">
            <a:avLst/>
          </a:prstGeom>
          <a:gradFill>
            <a:gsLst>
              <a:gs pos="0">
                <a:srgbClr val="00131E"/>
              </a:gs>
              <a:gs pos="50000">
                <a:srgbClr val="00456C"/>
              </a:gs>
              <a:gs pos="100000">
                <a:srgbClr val="00131E"/>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en-US">
              <a:solidFill>
                <a:prstClr val="white"/>
              </a:solidFill>
            </a:endParaRPr>
          </a:p>
        </p:txBody>
      </p:sp>
      <p:graphicFrame>
        <p:nvGraphicFramePr>
          <p:cNvPr id="8" name="Chart 7"/>
          <p:cNvGraphicFramePr>
            <a:graphicFrameLocks noGrp="1"/>
          </p:cNvGraphicFramePr>
          <p:nvPr>
            <p:extLst/>
          </p:nvPr>
        </p:nvGraphicFramePr>
        <p:xfrm>
          <a:off x="827584" y="4221088"/>
          <a:ext cx="6984776" cy="2664296"/>
        </p:xfrm>
        <a:graphic>
          <a:graphicData uri="http://schemas.openxmlformats.org/drawingml/2006/chart">
            <c:chart xmlns:c="http://schemas.openxmlformats.org/drawingml/2006/chart" xmlns:r="http://schemas.openxmlformats.org/officeDocument/2006/relationships" r:id="rId3"/>
          </a:graphicData>
        </a:graphic>
      </p:graphicFrame>
      <p:sp>
        <p:nvSpPr>
          <p:cNvPr id="9" name="Title 3"/>
          <p:cNvSpPr txBox="1">
            <a:spLocks/>
          </p:cNvSpPr>
          <p:nvPr/>
        </p:nvSpPr>
        <p:spPr>
          <a:xfrm>
            <a:off x="2483768" y="3789040"/>
            <a:ext cx="7056784" cy="69269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b="1" kern="1200">
                <a:solidFill>
                  <a:schemeClr val="bg1"/>
                </a:solidFill>
                <a:latin typeface="Arial" pitchFamily="34" charset="0"/>
                <a:ea typeface="+mj-ea"/>
                <a:cs typeface="Arial" pitchFamily="34" charset="0"/>
              </a:defRPr>
            </a:lvl1pPr>
          </a:lstStyle>
          <a:p>
            <a:r>
              <a:rPr lang="en-US" sz="1600" dirty="0" smtClean="0">
                <a:solidFill>
                  <a:prstClr val="white"/>
                </a:solidFill>
              </a:rPr>
              <a:t>Percentage of students with an immigrant background</a:t>
            </a:r>
            <a:br>
              <a:rPr lang="en-US" sz="1600" dirty="0" smtClean="0">
                <a:solidFill>
                  <a:prstClr val="white"/>
                </a:solidFill>
              </a:rPr>
            </a:br>
            <a:r>
              <a:rPr lang="en-US" sz="1600" dirty="0" smtClean="0">
                <a:solidFill>
                  <a:prstClr val="white"/>
                </a:solidFill>
              </a:rPr>
              <a:t>who reported that they feel like they </a:t>
            </a:r>
            <a:r>
              <a:rPr lang="en-US" sz="1600" dirty="0" smtClean="0">
                <a:solidFill>
                  <a:srgbClr val="92D050"/>
                </a:solidFill>
              </a:rPr>
              <a:t>belong at school</a:t>
            </a:r>
            <a:endParaRPr lang="en-GB" sz="1600" dirty="0">
              <a:solidFill>
                <a:srgbClr val="92D050"/>
              </a:solidFill>
            </a:endParaRPr>
          </a:p>
        </p:txBody>
      </p:sp>
      <p:sp>
        <p:nvSpPr>
          <p:cNvPr id="10" name="Title 3"/>
          <p:cNvSpPr txBox="1">
            <a:spLocks/>
          </p:cNvSpPr>
          <p:nvPr/>
        </p:nvSpPr>
        <p:spPr>
          <a:xfrm>
            <a:off x="683568" y="0"/>
            <a:ext cx="7056784" cy="69269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b="1" kern="1200">
                <a:solidFill>
                  <a:schemeClr val="bg1"/>
                </a:solidFill>
                <a:latin typeface="Arial" pitchFamily="34" charset="0"/>
                <a:ea typeface="+mj-ea"/>
                <a:cs typeface="Arial" pitchFamily="34" charset="0"/>
              </a:defRPr>
            </a:lvl1pPr>
          </a:lstStyle>
          <a:p>
            <a:r>
              <a:rPr lang="en-US" sz="2400" dirty="0" smtClean="0">
                <a:solidFill>
                  <a:prstClr val="white"/>
                </a:solidFill>
              </a:rPr>
              <a:t>Country of origin and country of destination</a:t>
            </a:r>
            <a:endParaRPr lang="en-GB" sz="2400" dirty="0">
              <a:solidFill>
                <a:prstClr val="white"/>
              </a:solidFill>
            </a:endParaRPr>
          </a:p>
        </p:txBody>
      </p:sp>
      <p:sp>
        <p:nvSpPr>
          <p:cNvPr id="11" name="TextBox 1"/>
          <p:cNvSpPr txBox="1"/>
          <p:nvPr/>
        </p:nvSpPr>
        <p:spPr>
          <a:xfrm>
            <a:off x="-36512" y="4723465"/>
            <a:ext cx="1775809" cy="289719"/>
          </a:xfrm>
          <a:prstGeom prst="rect">
            <a:avLst/>
          </a:prstGeom>
          <a:ln w="3175">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latinLnBrk="1"/>
            <a:r>
              <a:rPr lang="en-GB" sz="1400" b="1" dirty="0">
                <a:solidFill>
                  <a:srgbClr val="1F497D">
                    <a:lumMod val="40000"/>
                    <a:lumOff val="60000"/>
                  </a:srgbClr>
                </a:solidFill>
              </a:rPr>
              <a:t>Students from </a:t>
            </a:r>
          </a:p>
          <a:p>
            <a:pPr algn="r" latinLnBrk="1"/>
            <a:r>
              <a:rPr lang="en-GB" sz="1400" b="1" dirty="0">
                <a:solidFill>
                  <a:srgbClr val="1F497D">
                    <a:lumMod val="40000"/>
                    <a:lumOff val="60000"/>
                  </a:srgbClr>
                </a:solidFill>
              </a:rPr>
              <a:t>Arabic-speaking </a:t>
            </a:r>
            <a:r>
              <a:rPr lang="en-GB" sz="1400" b="1" dirty="0" smtClean="0">
                <a:solidFill>
                  <a:srgbClr val="1F497D">
                    <a:lumMod val="40000"/>
                    <a:lumOff val="60000"/>
                  </a:srgbClr>
                </a:solidFill>
              </a:rPr>
              <a:t/>
            </a:r>
            <a:br>
              <a:rPr lang="en-GB" sz="1400" b="1" dirty="0" smtClean="0">
                <a:solidFill>
                  <a:srgbClr val="1F497D">
                    <a:lumMod val="40000"/>
                    <a:lumOff val="60000"/>
                  </a:srgbClr>
                </a:solidFill>
              </a:rPr>
            </a:br>
            <a:r>
              <a:rPr lang="en-GB" sz="1400" b="1" dirty="0" smtClean="0">
                <a:solidFill>
                  <a:srgbClr val="1F497D">
                    <a:lumMod val="40000"/>
                    <a:lumOff val="60000"/>
                  </a:srgbClr>
                </a:solidFill>
              </a:rPr>
              <a:t>countries </a:t>
            </a:r>
            <a:r>
              <a:rPr lang="en-GB" sz="1400" b="1" dirty="0">
                <a:solidFill>
                  <a:srgbClr val="1F497D">
                    <a:lumMod val="40000"/>
                    <a:lumOff val="60000"/>
                  </a:srgbClr>
                </a:solidFill>
              </a:rPr>
              <a:t>in:</a:t>
            </a: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66881" y="2772308"/>
            <a:ext cx="648072" cy="648072"/>
          </a:xfrm>
          <a:prstGeom prst="rect">
            <a:avLst/>
          </a:prstGeom>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87450" y="4314051"/>
            <a:ext cx="648072" cy="648072"/>
          </a:xfrm>
          <a:prstGeom prst="rect">
            <a:avLst/>
          </a:prstGeom>
        </p:spPr>
      </p:pic>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66881" y="2257839"/>
            <a:ext cx="643136" cy="643136"/>
          </a:xfrm>
          <a:prstGeom prst="rect">
            <a:avLst/>
          </a:prstGeo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66881" y="6080732"/>
            <a:ext cx="643136" cy="643136"/>
          </a:xfrm>
          <a:prstGeom prst="rect">
            <a:avLst/>
          </a:prstGeom>
        </p:spPr>
      </p:pic>
    </p:spTree>
    <p:extLst>
      <p:ext uri="{BB962C8B-B14F-4D97-AF65-F5344CB8AC3E}">
        <p14:creationId xmlns:p14="http://schemas.microsoft.com/office/powerpoint/2010/main" val="7071042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par>
                          <p:cTn id="17" fill="hold">
                            <p:stCondLst>
                              <p:cond delay="1000"/>
                            </p:stCondLst>
                            <p:childTnLst>
                              <p:par>
                                <p:cTn id="18" presetID="10" presetClass="exit" presetSubtype="0" fill="hold" grpId="0" nodeType="afterEffect">
                                  <p:stCondLst>
                                    <p:cond delay="0"/>
                                  </p:stCondLst>
                                  <p:childTnLst>
                                    <p:animEffect transition="out" filter="fade">
                                      <p:cBhvr>
                                        <p:cTn id="19" dur="500"/>
                                        <p:tgtEl>
                                          <p:spTgt spid="7"/>
                                        </p:tgtEl>
                                      </p:cBhvr>
                                    </p:animEffect>
                                    <p:set>
                                      <p:cBhvr>
                                        <p:cTn id="20" dur="1" fill="hold">
                                          <p:stCondLst>
                                            <p:cond delay="499"/>
                                          </p:stCondLst>
                                        </p:cTn>
                                        <p:tgtEl>
                                          <p:spTgt spid="7"/>
                                        </p:tgtEl>
                                        <p:attrNameLst>
                                          <p:attrName>style.visibility</p:attrName>
                                        </p:attrNameLst>
                                      </p:cBhvr>
                                      <p:to>
                                        <p:strVal val="hidden"/>
                                      </p:to>
                                    </p:se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23" presetClass="entr" presetSubtype="32"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strVal val="4*#ppt_w"/>
                                          </p:val>
                                        </p:tav>
                                        <p:tav tm="100000">
                                          <p:val>
                                            <p:strVal val="#ppt_w"/>
                                          </p:val>
                                        </p:tav>
                                      </p:tavLst>
                                    </p:anim>
                                    <p:anim calcmode="lin" valueType="num">
                                      <p:cBhvr>
                                        <p:cTn id="34" dur="500" fill="hold"/>
                                        <p:tgtEl>
                                          <p:spTgt spid="13"/>
                                        </p:tgtEl>
                                        <p:attrNameLst>
                                          <p:attrName>ppt_h</p:attrName>
                                        </p:attrNameLst>
                                      </p:cBhvr>
                                      <p:tavLst>
                                        <p:tav tm="0">
                                          <p:val>
                                            <p:strVal val="4*#ppt_h"/>
                                          </p:val>
                                        </p:tav>
                                        <p:tav tm="100000">
                                          <p:val>
                                            <p:strVal val="#ppt_h"/>
                                          </p:val>
                                        </p:tav>
                                      </p:tavLst>
                                    </p:anim>
                                  </p:childTnLst>
                                </p:cTn>
                              </p:par>
                            </p:childTnLst>
                          </p:cTn>
                        </p:par>
                        <p:par>
                          <p:cTn id="35" fill="hold">
                            <p:stCondLst>
                              <p:cond delay="500"/>
                            </p:stCondLst>
                            <p:childTnLst>
                              <p:par>
                                <p:cTn id="36" presetID="23" presetClass="entr" presetSubtype="32"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strVal val="4*#ppt_w"/>
                                          </p:val>
                                        </p:tav>
                                        <p:tav tm="100000">
                                          <p:val>
                                            <p:strVal val="#ppt_w"/>
                                          </p:val>
                                        </p:tav>
                                      </p:tavLst>
                                    </p:anim>
                                    <p:anim calcmode="lin" valueType="num">
                                      <p:cBhvr>
                                        <p:cTn id="39" dur="500" fill="hold"/>
                                        <p:tgtEl>
                                          <p:spTgt spid="15"/>
                                        </p:tgtEl>
                                        <p:attrNameLst>
                                          <p:attrName>ppt_h</p:attrName>
                                        </p:attrNameLst>
                                      </p:cBhvr>
                                      <p:tavLst>
                                        <p:tav tm="0">
                                          <p:val>
                                            <p:strVal val="4*#ppt_h"/>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23" presetClass="entr" presetSubtype="32"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500" fill="hold"/>
                                        <p:tgtEl>
                                          <p:spTgt spid="16"/>
                                        </p:tgtEl>
                                        <p:attrNameLst>
                                          <p:attrName>ppt_w</p:attrName>
                                        </p:attrNameLst>
                                      </p:cBhvr>
                                      <p:tavLst>
                                        <p:tav tm="0">
                                          <p:val>
                                            <p:strVal val="4*#ppt_w"/>
                                          </p:val>
                                        </p:tav>
                                        <p:tav tm="100000">
                                          <p:val>
                                            <p:strVal val="#ppt_w"/>
                                          </p:val>
                                        </p:tav>
                                      </p:tavLst>
                                    </p:anim>
                                    <p:anim calcmode="lin" valueType="num">
                                      <p:cBhvr>
                                        <p:cTn id="45" dur="500" fill="hold"/>
                                        <p:tgtEl>
                                          <p:spTgt spid="16"/>
                                        </p:tgtEl>
                                        <p:attrNameLst>
                                          <p:attrName>ppt_h</p:attrName>
                                        </p:attrNameLst>
                                      </p:cBhvr>
                                      <p:tavLst>
                                        <p:tav tm="0">
                                          <p:val>
                                            <p:strVal val="4*#ppt_h"/>
                                          </p:val>
                                        </p:tav>
                                        <p:tav tm="100000">
                                          <p:val>
                                            <p:strVal val="#ppt_h"/>
                                          </p:val>
                                        </p:tav>
                                      </p:tavLst>
                                    </p:anim>
                                  </p:childTnLst>
                                </p:cTn>
                              </p:par>
                            </p:childTnLst>
                          </p:cTn>
                        </p:par>
                        <p:par>
                          <p:cTn id="46" fill="hold">
                            <p:stCondLst>
                              <p:cond delay="500"/>
                            </p:stCondLst>
                            <p:childTnLst>
                              <p:par>
                                <p:cTn id="47" presetID="23" presetClass="entr" presetSubtype="32"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strVal val="4*#ppt_w"/>
                                          </p:val>
                                        </p:tav>
                                        <p:tav tm="100000">
                                          <p:val>
                                            <p:strVal val="#ppt_w"/>
                                          </p:val>
                                        </p:tav>
                                      </p:tavLst>
                                    </p:anim>
                                    <p:anim calcmode="lin" valueType="num">
                                      <p:cBhvr>
                                        <p:cTn id="50" dur="500" fill="hold"/>
                                        <p:tgtEl>
                                          <p:spTgt spid="1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animBg="1"/>
      <p:bldP spid="2" grpId="1" animBg="1"/>
      <p:bldGraphic spid="8" grpId="0">
        <p:bldAsOne/>
      </p:bldGraphic>
      <p:bldP spid="9"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8000" y="1602000"/>
            <a:ext cx="8208456" cy="5067360"/>
          </a:xfrm>
        </p:spPr>
        <p:txBody>
          <a:bodyPr>
            <a:normAutofit fontScale="85000" lnSpcReduction="20000"/>
          </a:bodyPr>
          <a:lstStyle/>
          <a:p>
            <a:pPr marL="0" indent="0">
              <a:buNone/>
            </a:pPr>
            <a:r>
              <a:rPr lang="en-US" dirty="0">
                <a:solidFill>
                  <a:schemeClr val="bg2">
                    <a:lumMod val="10000"/>
                  </a:schemeClr>
                </a:solidFill>
              </a:rPr>
              <a:t>Schools can </a:t>
            </a:r>
            <a:endParaRPr lang="en-US" dirty="0" smtClean="0">
              <a:solidFill>
                <a:schemeClr val="bg2">
                  <a:lumMod val="10000"/>
                </a:schemeClr>
              </a:solidFill>
            </a:endParaRPr>
          </a:p>
          <a:p>
            <a:r>
              <a:rPr lang="en-US" dirty="0" smtClean="0">
                <a:solidFill>
                  <a:schemeClr val="bg2">
                    <a:lumMod val="10000"/>
                  </a:schemeClr>
                </a:solidFill>
              </a:rPr>
              <a:t>provide </a:t>
            </a:r>
            <a:r>
              <a:rPr lang="en-US" dirty="0">
                <a:solidFill>
                  <a:schemeClr val="bg2">
                    <a:lumMod val="10000"/>
                  </a:schemeClr>
                </a:solidFill>
              </a:rPr>
              <a:t>opportunities for young people </a:t>
            </a:r>
            <a:r>
              <a:rPr lang="en-US" b="1" dirty="0">
                <a:solidFill>
                  <a:schemeClr val="bg2">
                    <a:lumMod val="10000"/>
                  </a:schemeClr>
                </a:solidFill>
              </a:rPr>
              <a:t>to learn about</a:t>
            </a:r>
            <a:r>
              <a:rPr lang="en-US" dirty="0">
                <a:solidFill>
                  <a:schemeClr val="bg2">
                    <a:lumMod val="10000"/>
                  </a:schemeClr>
                </a:solidFill>
              </a:rPr>
              <a:t> </a:t>
            </a:r>
            <a:r>
              <a:rPr lang="en-US" b="1" dirty="0">
                <a:solidFill>
                  <a:schemeClr val="bg2">
                    <a:lumMod val="10000"/>
                  </a:schemeClr>
                </a:solidFill>
              </a:rPr>
              <a:t>global developments </a:t>
            </a:r>
            <a:r>
              <a:rPr lang="en-US" dirty="0">
                <a:solidFill>
                  <a:schemeClr val="bg2">
                    <a:lumMod val="10000"/>
                  </a:schemeClr>
                </a:solidFill>
              </a:rPr>
              <a:t>that </a:t>
            </a:r>
            <a:r>
              <a:rPr lang="en-US" dirty="0" smtClean="0">
                <a:solidFill>
                  <a:schemeClr val="bg2">
                    <a:lumMod val="10000"/>
                  </a:schemeClr>
                </a:solidFill>
              </a:rPr>
              <a:t>affect </a:t>
            </a:r>
            <a:r>
              <a:rPr lang="en-US" dirty="0">
                <a:solidFill>
                  <a:schemeClr val="bg2">
                    <a:lumMod val="10000"/>
                  </a:schemeClr>
                </a:solidFill>
              </a:rPr>
              <a:t>the world and their </a:t>
            </a:r>
            <a:r>
              <a:rPr lang="en-US" dirty="0" smtClean="0">
                <a:solidFill>
                  <a:schemeClr val="bg2">
                    <a:lumMod val="10000"/>
                  </a:schemeClr>
                </a:solidFill>
              </a:rPr>
              <a:t>lives</a:t>
            </a:r>
          </a:p>
          <a:p>
            <a:r>
              <a:rPr lang="en-US" dirty="0" smtClean="0">
                <a:solidFill>
                  <a:schemeClr val="bg2">
                    <a:lumMod val="10000"/>
                  </a:schemeClr>
                </a:solidFill>
              </a:rPr>
              <a:t>teach students how they can </a:t>
            </a:r>
            <a:r>
              <a:rPr lang="en-US" b="1" dirty="0" smtClean="0">
                <a:solidFill>
                  <a:schemeClr val="bg2">
                    <a:lumMod val="10000"/>
                  </a:schemeClr>
                </a:solidFill>
              </a:rPr>
              <a:t>develop a fact-based and critical worldview</a:t>
            </a:r>
            <a:r>
              <a:rPr lang="en-US" dirty="0" smtClean="0">
                <a:solidFill>
                  <a:schemeClr val="bg2">
                    <a:lumMod val="10000"/>
                  </a:schemeClr>
                </a:solidFill>
              </a:rPr>
              <a:t> </a:t>
            </a:r>
            <a:r>
              <a:rPr lang="en-US" dirty="0">
                <a:solidFill>
                  <a:schemeClr val="bg2">
                    <a:lumMod val="10000"/>
                  </a:schemeClr>
                </a:solidFill>
              </a:rPr>
              <a:t>of </a:t>
            </a:r>
            <a:r>
              <a:rPr lang="en-US" dirty="0" smtClean="0">
                <a:solidFill>
                  <a:schemeClr val="bg2">
                    <a:lumMod val="10000"/>
                  </a:schemeClr>
                </a:solidFill>
              </a:rPr>
              <a:t>today</a:t>
            </a:r>
          </a:p>
          <a:p>
            <a:r>
              <a:rPr lang="en-US" dirty="0" smtClean="0">
                <a:solidFill>
                  <a:schemeClr val="bg2">
                    <a:lumMod val="10000"/>
                  </a:schemeClr>
                </a:solidFill>
              </a:rPr>
              <a:t>equip students </a:t>
            </a:r>
            <a:r>
              <a:rPr lang="en-US" dirty="0">
                <a:solidFill>
                  <a:schemeClr val="bg2">
                    <a:lumMod val="10000"/>
                  </a:schemeClr>
                </a:solidFill>
              </a:rPr>
              <a:t>with the means </a:t>
            </a:r>
            <a:r>
              <a:rPr lang="en-US" b="1" dirty="0">
                <a:solidFill>
                  <a:schemeClr val="bg2">
                    <a:lumMod val="10000"/>
                  </a:schemeClr>
                </a:solidFill>
              </a:rPr>
              <a:t>to access and </a:t>
            </a:r>
            <a:r>
              <a:rPr lang="en-US" b="1" dirty="0" err="1">
                <a:solidFill>
                  <a:schemeClr val="bg2">
                    <a:lumMod val="10000"/>
                  </a:schemeClr>
                </a:solidFill>
              </a:rPr>
              <a:t>analyse</a:t>
            </a:r>
            <a:r>
              <a:rPr lang="en-US" dirty="0">
                <a:solidFill>
                  <a:schemeClr val="bg2">
                    <a:lumMod val="10000"/>
                  </a:schemeClr>
                </a:solidFill>
              </a:rPr>
              <a:t> a broad range of </a:t>
            </a:r>
            <a:r>
              <a:rPr lang="en-US" b="1" dirty="0">
                <a:solidFill>
                  <a:schemeClr val="bg2">
                    <a:lumMod val="10000"/>
                  </a:schemeClr>
                </a:solidFill>
              </a:rPr>
              <a:t>cultural practices </a:t>
            </a:r>
            <a:r>
              <a:rPr lang="en-US" dirty="0">
                <a:solidFill>
                  <a:schemeClr val="bg2">
                    <a:lumMod val="10000"/>
                  </a:schemeClr>
                </a:solidFill>
              </a:rPr>
              <a:t>and </a:t>
            </a:r>
            <a:r>
              <a:rPr lang="en-US" dirty="0" smtClean="0">
                <a:solidFill>
                  <a:schemeClr val="bg2">
                    <a:lumMod val="10000"/>
                  </a:schemeClr>
                </a:solidFill>
              </a:rPr>
              <a:t>meanings</a:t>
            </a:r>
          </a:p>
          <a:p>
            <a:r>
              <a:rPr lang="en-US" dirty="0" smtClean="0">
                <a:solidFill>
                  <a:schemeClr val="bg2">
                    <a:lumMod val="10000"/>
                  </a:schemeClr>
                </a:solidFill>
              </a:rPr>
              <a:t>engage </a:t>
            </a:r>
            <a:r>
              <a:rPr lang="en-US" dirty="0">
                <a:solidFill>
                  <a:schemeClr val="bg2">
                    <a:lumMod val="10000"/>
                  </a:schemeClr>
                </a:solidFill>
              </a:rPr>
              <a:t>students in </a:t>
            </a:r>
            <a:r>
              <a:rPr lang="en-US" b="1" dirty="0">
                <a:solidFill>
                  <a:schemeClr val="bg2">
                    <a:lumMod val="10000"/>
                  </a:schemeClr>
                </a:solidFill>
              </a:rPr>
              <a:t>experiences</a:t>
            </a:r>
            <a:r>
              <a:rPr lang="en-US" dirty="0">
                <a:solidFill>
                  <a:schemeClr val="bg2">
                    <a:lumMod val="10000"/>
                  </a:schemeClr>
                </a:solidFill>
              </a:rPr>
              <a:t> that facilitate international and intercultural </a:t>
            </a:r>
            <a:r>
              <a:rPr lang="en-US" dirty="0" smtClean="0">
                <a:solidFill>
                  <a:schemeClr val="bg2">
                    <a:lumMod val="10000"/>
                  </a:schemeClr>
                </a:solidFill>
              </a:rPr>
              <a:t>relations</a:t>
            </a:r>
          </a:p>
          <a:p>
            <a:r>
              <a:rPr lang="en-US" b="1" dirty="0" smtClean="0">
                <a:solidFill>
                  <a:schemeClr val="bg2">
                    <a:lumMod val="10000"/>
                  </a:schemeClr>
                </a:solidFill>
              </a:rPr>
              <a:t>promote </a:t>
            </a:r>
            <a:r>
              <a:rPr lang="en-US" b="1" dirty="0">
                <a:solidFill>
                  <a:schemeClr val="bg2">
                    <a:lumMod val="10000"/>
                  </a:schemeClr>
                </a:solidFill>
              </a:rPr>
              <a:t>the value of diversity</a:t>
            </a:r>
            <a:r>
              <a:rPr lang="en-US" dirty="0" smtClean="0">
                <a:solidFill>
                  <a:schemeClr val="bg2">
                    <a:lumMod val="10000"/>
                  </a:schemeClr>
                </a:solidFill>
              </a:rPr>
              <a:t>, which </a:t>
            </a:r>
            <a:r>
              <a:rPr lang="en-US" dirty="0">
                <a:solidFill>
                  <a:schemeClr val="bg2">
                    <a:lumMod val="10000"/>
                  </a:schemeClr>
                </a:solidFill>
              </a:rPr>
              <a:t>in turn encourages </a:t>
            </a:r>
            <a:r>
              <a:rPr lang="en-US" dirty="0" smtClean="0">
                <a:solidFill>
                  <a:schemeClr val="bg2">
                    <a:lumMod val="10000"/>
                  </a:schemeClr>
                </a:solidFill>
              </a:rPr>
              <a:t>sensitivity</a:t>
            </a:r>
            <a:r>
              <a:rPr lang="en-US" dirty="0">
                <a:solidFill>
                  <a:schemeClr val="bg2">
                    <a:lumMod val="10000"/>
                  </a:schemeClr>
                </a:solidFill>
              </a:rPr>
              <a:t>, respect and </a:t>
            </a:r>
            <a:r>
              <a:rPr lang="en-US" dirty="0" smtClean="0">
                <a:solidFill>
                  <a:schemeClr val="bg2">
                    <a:lumMod val="10000"/>
                  </a:schemeClr>
                </a:solidFill>
              </a:rPr>
              <a:t>appreciation.  </a:t>
            </a:r>
            <a:endParaRPr lang="en-GB" dirty="0">
              <a:solidFill>
                <a:schemeClr val="bg2">
                  <a:lumMod val="10000"/>
                </a:schemeClr>
              </a:solidFill>
            </a:endParaRPr>
          </a:p>
        </p:txBody>
      </p:sp>
      <p:sp>
        <p:nvSpPr>
          <p:cNvPr id="3" name="Title 2"/>
          <p:cNvSpPr>
            <a:spLocks noGrp="1"/>
          </p:cNvSpPr>
          <p:nvPr>
            <p:ph type="title"/>
          </p:nvPr>
        </p:nvSpPr>
        <p:spPr>
          <a:xfrm>
            <a:off x="683568" y="174352"/>
            <a:ext cx="7416000" cy="1022400"/>
          </a:xfrm>
        </p:spPr>
        <p:txBody>
          <a:bodyPr/>
          <a:lstStyle/>
          <a:p>
            <a:r>
              <a:rPr lang="fr-FR" dirty="0" err="1" smtClean="0">
                <a:solidFill>
                  <a:schemeClr val="bg2">
                    <a:lumMod val="10000"/>
                  </a:schemeClr>
                </a:solidFill>
              </a:rPr>
              <a:t>Schools</a:t>
            </a:r>
            <a:r>
              <a:rPr lang="fr-FR" dirty="0" smtClean="0">
                <a:solidFill>
                  <a:schemeClr val="bg2">
                    <a:lumMod val="10000"/>
                  </a:schemeClr>
                </a:solidFill>
              </a:rPr>
              <a:t> </a:t>
            </a:r>
            <a:r>
              <a:rPr lang="fr-FR" dirty="0" err="1" smtClean="0">
                <a:solidFill>
                  <a:schemeClr val="bg2">
                    <a:lumMod val="10000"/>
                  </a:schemeClr>
                </a:solidFill>
              </a:rPr>
              <a:t>can</a:t>
            </a:r>
            <a:r>
              <a:rPr lang="fr-FR" dirty="0" smtClean="0">
                <a:solidFill>
                  <a:schemeClr val="bg2">
                    <a:lumMod val="10000"/>
                  </a:schemeClr>
                </a:solidFill>
              </a:rPr>
              <a:t> </a:t>
            </a:r>
            <a:r>
              <a:rPr lang="fr-FR" dirty="0" err="1" smtClean="0">
                <a:solidFill>
                  <a:schemeClr val="bg2">
                    <a:lumMod val="10000"/>
                  </a:schemeClr>
                </a:solidFill>
              </a:rPr>
              <a:t>make</a:t>
            </a:r>
            <a:r>
              <a:rPr lang="fr-FR" dirty="0" smtClean="0">
                <a:solidFill>
                  <a:schemeClr val="bg2">
                    <a:lumMod val="10000"/>
                  </a:schemeClr>
                </a:solidFill>
              </a:rPr>
              <a:t> </a:t>
            </a:r>
            <a:r>
              <a:rPr lang="fr-FR" dirty="0">
                <a:solidFill>
                  <a:schemeClr val="bg2">
                    <a:lumMod val="10000"/>
                  </a:schemeClr>
                </a:solidFill>
              </a:rPr>
              <a:t>a</a:t>
            </a:r>
            <a:r>
              <a:rPr lang="fr-FR" dirty="0" smtClean="0">
                <a:solidFill>
                  <a:schemeClr val="bg2">
                    <a:lumMod val="10000"/>
                  </a:schemeClr>
                </a:solidFill>
              </a:rPr>
              <a:t> </a:t>
            </a:r>
            <a:r>
              <a:rPr lang="fr-FR" dirty="0" err="1" smtClean="0">
                <a:solidFill>
                  <a:schemeClr val="bg2">
                    <a:lumMod val="10000"/>
                  </a:schemeClr>
                </a:solidFill>
              </a:rPr>
              <a:t>difference</a:t>
            </a:r>
            <a:endParaRPr lang="en-GB" dirty="0">
              <a:solidFill>
                <a:schemeClr val="bg2">
                  <a:lumMod val="10000"/>
                </a:schemeClr>
              </a:solidFill>
            </a:endParaRPr>
          </a:p>
        </p:txBody>
      </p:sp>
    </p:spTree>
    <p:extLst>
      <p:ext uri="{BB962C8B-B14F-4D97-AF65-F5344CB8AC3E}">
        <p14:creationId xmlns:p14="http://schemas.microsoft.com/office/powerpoint/2010/main" val="107183402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55576" y="174352"/>
            <a:ext cx="8784152" cy="1022400"/>
          </a:xfrm>
        </p:spPr>
        <p:txBody>
          <a:bodyPr/>
          <a:lstStyle/>
          <a:p>
            <a:r>
              <a:rPr lang="en-GB" dirty="0" smtClean="0"/>
              <a:t>Global Competence in PISA</a:t>
            </a:r>
            <a:endParaRPr lang="en-GB" dirty="0"/>
          </a:p>
        </p:txBody>
      </p:sp>
      <p:pic>
        <p:nvPicPr>
          <p:cNvPr id="1027" name="Picture 3" descr="C:\Users\schleicher_a\Pictures\gc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1334916"/>
            <a:ext cx="5541963" cy="5541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33676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916832"/>
            <a:ext cx="7776408" cy="3915232"/>
          </a:xfrm>
        </p:spPr>
        <p:txBody>
          <a:bodyPr>
            <a:normAutofit/>
          </a:bodyPr>
          <a:lstStyle/>
          <a:p>
            <a:pPr marL="0" indent="0">
              <a:buNone/>
            </a:pPr>
            <a:r>
              <a:rPr lang="en-US" sz="2800" i="1" dirty="0">
                <a:solidFill>
                  <a:schemeClr val="bg2">
                    <a:lumMod val="75000"/>
                  </a:schemeClr>
                </a:solidFill>
              </a:rPr>
              <a:t>Global competence is the capacity to </a:t>
            </a:r>
            <a:r>
              <a:rPr lang="en-US" sz="2800" i="1" dirty="0" err="1">
                <a:solidFill>
                  <a:schemeClr val="bg2">
                    <a:lumMod val="75000"/>
                  </a:schemeClr>
                </a:solidFill>
              </a:rPr>
              <a:t>analyse</a:t>
            </a:r>
            <a:r>
              <a:rPr lang="en-US" sz="2800" i="1" dirty="0">
                <a:solidFill>
                  <a:schemeClr val="bg2">
                    <a:lumMod val="75000"/>
                  </a:schemeClr>
                </a:solidFill>
              </a:rPr>
              <a:t> global and intercultural issues critically and from multiple perspectives, to understand how differences affect perceptions, judgments, and ideas of self and others, and to engage in open, appropriate and effective interactions with others from different backgrounds on the basis of a shared respect for human dignity. </a:t>
            </a:r>
            <a:endParaRPr lang="en-GB" sz="2800" dirty="0">
              <a:solidFill>
                <a:schemeClr val="bg2">
                  <a:lumMod val="75000"/>
                </a:schemeClr>
              </a:solidFill>
            </a:endParaRPr>
          </a:p>
        </p:txBody>
      </p:sp>
      <p:sp>
        <p:nvSpPr>
          <p:cNvPr id="3" name="Title 2"/>
          <p:cNvSpPr>
            <a:spLocks noGrp="1"/>
          </p:cNvSpPr>
          <p:nvPr>
            <p:ph type="title"/>
          </p:nvPr>
        </p:nvSpPr>
        <p:spPr>
          <a:xfrm>
            <a:off x="758652" y="188640"/>
            <a:ext cx="8061820" cy="1022400"/>
          </a:xfrm>
        </p:spPr>
        <p:txBody>
          <a:bodyPr/>
          <a:lstStyle/>
          <a:p>
            <a:r>
              <a:rPr lang="fr-FR" b="1" dirty="0" smtClean="0">
                <a:solidFill>
                  <a:schemeClr val="bg2">
                    <a:lumMod val="10000"/>
                  </a:schemeClr>
                </a:solidFill>
              </a:rPr>
              <a:t>PISA </a:t>
            </a:r>
            <a:r>
              <a:rPr lang="fr-FR" b="1" dirty="0" err="1">
                <a:solidFill>
                  <a:schemeClr val="bg2">
                    <a:lumMod val="10000"/>
                  </a:schemeClr>
                </a:solidFill>
              </a:rPr>
              <a:t>d</a:t>
            </a:r>
            <a:r>
              <a:rPr lang="fr-FR" b="1" dirty="0" err="1" smtClean="0">
                <a:solidFill>
                  <a:schemeClr val="bg2">
                    <a:lumMod val="10000"/>
                  </a:schemeClr>
                </a:solidFill>
              </a:rPr>
              <a:t>efinition</a:t>
            </a:r>
            <a:r>
              <a:rPr lang="fr-FR" b="1" dirty="0" smtClean="0">
                <a:solidFill>
                  <a:schemeClr val="bg2">
                    <a:lumMod val="10000"/>
                  </a:schemeClr>
                </a:solidFill>
              </a:rPr>
              <a:t> of Global </a:t>
            </a:r>
            <a:r>
              <a:rPr lang="fr-FR" b="1" dirty="0" err="1" smtClean="0">
                <a:solidFill>
                  <a:schemeClr val="bg2">
                    <a:lumMod val="10000"/>
                  </a:schemeClr>
                </a:solidFill>
              </a:rPr>
              <a:t>Competence</a:t>
            </a:r>
            <a:endParaRPr lang="en-GB" b="1" dirty="0">
              <a:solidFill>
                <a:schemeClr val="bg2">
                  <a:lumMod val="10000"/>
                </a:schemeClr>
              </a:solidFill>
            </a:endParaRPr>
          </a:p>
        </p:txBody>
      </p:sp>
      <p:sp>
        <p:nvSpPr>
          <p:cNvPr id="4" name="Rounded Rectangular Callout 3"/>
          <p:cNvSpPr/>
          <p:nvPr/>
        </p:nvSpPr>
        <p:spPr>
          <a:xfrm>
            <a:off x="755576" y="1052736"/>
            <a:ext cx="5904656" cy="1944216"/>
          </a:xfrm>
          <a:prstGeom prst="wedgeRoundRectCallout">
            <a:avLst>
              <a:gd name="adj1" fmla="val 26916"/>
              <a:gd name="adj2" fmla="val -56549"/>
              <a:gd name="adj3" fmla="val 16667"/>
            </a:avLst>
          </a:prstGeom>
          <a:solidFill>
            <a:schemeClr val="accent1">
              <a:alpha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t>A</a:t>
            </a:r>
            <a:r>
              <a:rPr lang="en-GB" sz="2000" dirty="0" smtClean="0"/>
              <a:t>n </a:t>
            </a:r>
            <a:r>
              <a:rPr lang="en-GB" sz="2000" dirty="0"/>
              <a:t>overarching frame </a:t>
            </a:r>
            <a:r>
              <a:rPr lang="en-GB" sz="2000" dirty="0" smtClean="0"/>
              <a:t>of reference </a:t>
            </a:r>
            <a:r>
              <a:rPr lang="en-GB" sz="2000" dirty="0"/>
              <a:t>encompassing multiple </a:t>
            </a:r>
            <a:r>
              <a:rPr lang="en-GB" sz="2000" dirty="0" smtClean="0"/>
              <a:t>cognitive, social and emotional </a:t>
            </a:r>
            <a:r>
              <a:rPr lang="en-US" sz="2000" dirty="0" smtClean="0"/>
              <a:t>components</a:t>
            </a:r>
            <a:r>
              <a:rPr lang="en-US" sz="2000" dirty="0"/>
              <a:t>, mediated and constrained </a:t>
            </a:r>
            <a:r>
              <a:rPr lang="en-US" sz="2000" dirty="0" smtClean="0"/>
              <a:t>by the </a:t>
            </a:r>
            <a:r>
              <a:rPr lang="en-US" sz="2000" dirty="0"/>
              <a:t>belief that diversity should be valued as long as </a:t>
            </a:r>
            <a:r>
              <a:rPr lang="en-US" sz="2000" dirty="0" smtClean="0"/>
              <a:t>it does </a:t>
            </a:r>
            <a:r>
              <a:rPr lang="en-US" sz="2000" dirty="0"/>
              <a:t>not violate human dignity</a:t>
            </a:r>
            <a:endParaRPr lang="en-GB" sz="2000" dirty="0"/>
          </a:p>
        </p:txBody>
      </p:sp>
    </p:spTree>
    <p:extLst>
      <p:ext uri="{BB962C8B-B14F-4D97-AF65-F5344CB8AC3E}">
        <p14:creationId xmlns:p14="http://schemas.microsoft.com/office/powerpoint/2010/main" val="204605379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916832"/>
            <a:ext cx="7776408" cy="3915232"/>
          </a:xfrm>
        </p:spPr>
        <p:txBody>
          <a:bodyPr>
            <a:normAutofit/>
          </a:bodyPr>
          <a:lstStyle/>
          <a:p>
            <a:pPr marL="0" indent="0">
              <a:buNone/>
            </a:pPr>
            <a:r>
              <a:rPr lang="en-US" sz="2800" i="1" dirty="0"/>
              <a:t>Global competence is the capacity to </a:t>
            </a:r>
            <a:r>
              <a:rPr lang="en-US" sz="2800" i="1" dirty="0" err="1"/>
              <a:t>analyse</a:t>
            </a:r>
            <a:r>
              <a:rPr lang="en-US" sz="2800" i="1" dirty="0"/>
              <a:t> global and intercultural issues critically and from multiple perspectives, to understand how differences affect perceptions, judgments, and ideas of self and others, and to engage in open, appropriate and effective interactions with others from different backgrounds on the basis of a shared respect for human dignity. </a:t>
            </a:r>
            <a:endParaRPr lang="en-GB" sz="2800" dirty="0"/>
          </a:p>
        </p:txBody>
      </p:sp>
      <p:sp>
        <p:nvSpPr>
          <p:cNvPr id="3" name="Title 2"/>
          <p:cNvSpPr>
            <a:spLocks noGrp="1"/>
          </p:cNvSpPr>
          <p:nvPr>
            <p:ph type="title"/>
          </p:nvPr>
        </p:nvSpPr>
        <p:spPr>
          <a:xfrm>
            <a:off x="758652" y="188640"/>
            <a:ext cx="8061820" cy="1022400"/>
          </a:xfrm>
        </p:spPr>
        <p:txBody>
          <a:bodyPr/>
          <a:lstStyle/>
          <a:p>
            <a:r>
              <a:rPr lang="fr-FR" b="1" dirty="0" smtClean="0">
                <a:solidFill>
                  <a:schemeClr val="bg2">
                    <a:lumMod val="10000"/>
                  </a:schemeClr>
                </a:solidFill>
              </a:rPr>
              <a:t>PISA </a:t>
            </a:r>
            <a:r>
              <a:rPr lang="fr-FR" b="1" dirty="0" err="1">
                <a:solidFill>
                  <a:schemeClr val="bg2">
                    <a:lumMod val="10000"/>
                  </a:schemeClr>
                </a:solidFill>
              </a:rPr>
              <a:t>d</a:t>
            </a:r>
            <a:r>
              <a:rPr lang="fr-FR" b="1" dirty="0" err="1" smtClean="0">
                <a:solidFill>
                  <a:schemeClr val="bg2">
                    <a:lumMod val="10000"/>
                  </a:schemeClr>
                </a:solidFill>
              </a:rPr>
              <a:t>efinition</a:t>
            </a:r>
            <a:r>
              <a:rPr lang="fr-FR" b="1" dirty="0" smtClean="0">
                <a:solidFill>
                  <a:schemeClr val="bg2">
                    <a:lumMod val="10000"/>
                  </a:schemeClr>
                </a:solidFill>
              </a:rPr>
              <a:t> of Global </a:t>
            </a:r>
            <a:r>
              <a:rPr lang="fr-FR" b="1" dirty="0" err="1" smtClean="0">
                <a:solidFill>
                  <a:schemeClr val="bg2">
                    <a:lumMod val="10000"/>
                  </a:schemeClr>
                </a:solidFill>
              </a:rPr>
              <a:t>Competence</a:t>
            </a:r>
            <a:endParaRPr lang="en-GB" b="1" dirty="0">
              <a:solidFill>
                <a:schemeClr val="bg2">
                  <a:lumMod val="10000"/>
                </a:schemeClr>
              </a:solidFill>
            </a:endParaRPr>
          </a:p>
        </p:txBody>
      </p:sp>
    </p:spTree>
    <p:extLst>
      <p:ext uri="{BB962C8B-B14F-4D97-AF65-F5344CB8AC3E}">
        <p14:creationId xmlns:p14="http://schemas.microsoft.com/office/powerpoint/2010/main" val="280118219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916832"/>
            <a:ext cx="7776408" cy="3915232"/>
          </a:xfrm>
        </p:spPr>
        <p:txBody>
          <a:bodyPr>
            <a:normAutofit/>
          </a:bodyPr>
          <a:lstStyle/>
          <a:p>
            <a:pPr marL="0" indent="0">
              <a:buNone/>
            </a:pPr>
            <a:r>
              <a:rPr lang="en-US" sz="2800" i="1" dirty="0">
                <a:solidFill>
                  <a:schemeClr val="bg2">
                    <a:lumMod val="10000"/>
                  </a:schemeClr>
                </a:solidFill>
              </a:rPr>
              <a:t>Global competence is the capacity to </a:t>
            </a:r>
            <a:r>
              <a:rPr lang="en-US" sz="2800" i="1" dirty="0" err="1">
                <a:solidFill>
                  <a:schemeClr val="bg2">
                    <a:lumMod val="10000"/>
                  </a:schemeClr>
                </a:solidFill>
              </a:rPr>
              <a:t>analyse</a:t>
            </a:r>
            <a:r>
              <a:rPr lang="en-US" sz="2800" i="1" dirty="0">
                <a:solidFill>
                  <a:schemeClr val="bg2">
                    <a:lumMod val="10000"/>
                  </a:schemeClr>
                </a:solidFill>
              </a:rPr>
              <a:t> global and intercultural issues critically and from multiple perspectives, to understand how differences affect perceptions, judgments, and ideas of self and others, and to engage in </a:t>
            </a:r>
            <a:r>
              <a:rPr lang="en-US" sz="2800" i="1" dirty="0">
                <a:solidFill>
                  <a:srgbClr val="FF0000"/>
                </a:solidFill>
              </a:rPr>
              <a:t>open</a:t>
            </a:r>
            <a:r>
              <a:rPr lang="en-US" sz="2800" i="1" dirty="0">
                <a:solidFill>
                  <a:schemeClr val="bg2">
                    <a:lumMod val="10000"/>
                  </a:schemeClr>
                </a:solidFill>
              </a:rPr>
              <a:t>, appropriate and effective interactions with others from different backgrounds on the basis of a shared respect for human dignity. </a:t>
            </a:r>
            <a:endParaRPr lang="en-GB" sz="2800" dirty="0">
              <a:solidFill>
                <a:schemeClr val="bg2">
                  <a:lumMod val="10000"/>
                </a:schemeClr>
              </a:solidFill>
            </a:endParaRPr>
          </a:p>
        </p:txBody>
      </p:sp>
      <p:sp>
        <p:nvSpPr>
          <p:cNvPr id="5" name="Rounded Rectangular Callout 4"/>
          <p:cNvSpPr/>
          <p:nvPr/>
        </p:nvSpPr>
        <p:spPr>
          <a:xfrm>
            <a:off x="2627784" y="1844824"/>
            <a:ext cx="5904656" cy="1800200"/>
          </a:xfrm>
          <a:prstGeom prst="wedgeRoundRectCallout">
            <a:avLst>
              <a:gd name="adj1" fmla="val 30788"/>
              <a:gd name="adj2" fmla="val 57764"/>
              <a:gd name="adj3" fmla="val 16667"/>
            </a:avLst>
          </a:prstGeom>
          <a:solidFill>
            <a:schemeClr val="accent1">
              <a:alpha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b="1" dirty="0">
                <a:solidFill>
                  <a:srgbClr val="FF0000"/>
                </a:solidFill>
              </a:rPr>
              <a:t>“open” </a:t>
            </a:r>
            <a:r>
              <a:rPr lang="en-GB" sz="2000" dirty="0" smtClean="0"/>
              <a:t>means </a:t>
            </a:r>
            <a:r>
              <a:rPr lang="en-US" sz="2000" dirty="0" smtClean="0"/>
              <a:t>that </a:t>
            </a:r>
            <a:r>
              <a:rPr lang="en-US" sz="2000" dirty="0"/>
              <a:t>all participants in the interaction </a:t>
            </a:r>
            <a:r>
              <a:rPr lang="en-US" sz="2000" dirty="0" smtClean="0"/>
              <a:t>demonstrate sensitivity </a:t>
            </a:r>
            <a:r>
              <a:rPr lang="en-US" sz="2000" dirty="0"/>
              <a:t>towards, curiosity about and willingness </a:t>
            </a:r>
            <a:r>
              <a:rPr lang="en-US" sz="2000" dirty="0" smtClean="0"/>
              <a:t>to engage </a:t>
            </a:r>
            <a:r>
              <a:rPr lang="en-US" sz="2000" dirty="0"/>
              <a:t>with others and their perspectives</a:t>
            </a:r>
            <a:endParaRPr lang="en-GB" sz="2000" dirty="0"/>
          </a:p>
        </p:txBody>
      </p:sp>
      <p:sp>
        <p:nvSpPr>
          <p:cNvPr id="8" name="Title 2"/>
          <p:cNvSpPr>
            <a:spLocks noGrp="1"/>
          </p:cNvSpPr>
          <p:nvPr>
            <p:ph type="title"/>
          </p:nvPr>
        </p:nvSpPr>
        <p:spPr>
          <a:xfrm>
            <a:off x="758652" y="188640"/>
            <a:ext cx="8061820" cy="1022400"/>
          </a:xfrm>
        </p:spPr>
        <p:txBody>
          <a:bodyPr/>
          <a:lstStyle/>
          <a:p>
            <a:r>
              <a:rPr lang="fr-FR" b="1" dirty="0" smtClean="0">
                <a:solidFill>
                  <a:schemeClr val="bg2">
                    <a:lumMod val="10000"/>
                  </a:schemeClr>
                </a:solidFill>
              </a:rPr>
              <a:t>PISA </a:t>
            </a:r>
            <a:r>
              <a:rPr lang="fr-FR" b="1" dirty="0" err="1">
                <a:solidFill>
                  <a:schemeClr val="bg2">
                    <a:lumMod val="10000"/>
                  </a:schemeClr>
                </a:solidFill>
              </a:rPr>
              <a:t>d</a:t>
            </a:r>
            <a:r>
              <a:rPr lang="fr-FR" b="1" dirty="0" err="1" smtClean="0">
                <a:solidFill>
                  <a:schemeClr val="bg2">
                    <a:lumMod val="10000"/>
                  </a:schemeClr>
                </a:solidFill>
              </a:rPr>
              <a:t>efinition</a:t>
            </a:r>
            <a:r>
              <a:rPr lang="fr-FR" b="1" dirty="0" smtClean="0">
                <a:solidFill>
                  <a:schemeClr val="bg2">
                    <a:lumMod val="10000"/>
                  </a:schemeClr>
                </a:solidFill>
              </a:rPr>
              <a:t> of Global </a:t>
            </a:r>
            <a:r>
              <a:rPr lang="fr-FR" b="1" dirty="0" err="1" smtClean="0">
                <a:solidFill>
                  <a:schemeClr val="bg2">
                    <a:lumMod val="10000"/>
                  </a:schemeClr>
                </a:solidFill>
              </a:rPr>
              <a:t>Competence</a:t>
            </a:r>
            <a:endParaRPr lang="en-GB" b="1" dirty="0">
              <a:solidFill>
                <a:schemeClr val="bg2">
                  <a:lumMod val="10000"/>
                </a:schemeClr>
              </a:solidFill>
            </a:endParaRPr>
          </a:p>
        </p:txBody>
      </p:sp>
    </p:spTree>
    <p:extLst>
      <p:ext uri="{BB962C8B-B14F-4D97-AF65-F5344CB8AC3E}">
        <p14:creationId xmlns:p14="http://schemas.microsoft.com/office/powerpoint/2010/main" val="2129270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916832"/>
            <a:ext cx="7776408" cy="3915232"/>
          </a:xfrm>
        </p:spPr>
        <p:txBody>
          <a:bodyPr>
            <a:normAutofit/>
          </a:bodyPr>
          <a:lstStyle/>
          <a:p>
            <a:pPr marL="0" indent="0">
              <a:buNone/>
            </a:pPr>
            <a:r>
              <a:rPr lang="en-US" sz="2800" i="1" dirty="0">
                <a:solidFill>
                  <a:schemeClr val="bg2">
                    <a:lumMod val="10000"/>
                  </a:schemeClr>
                </a:solidFill>
              </a:rPr>
              <a:t>Global competence is the capacity to </a:t>
            </a:r>
            <a:r>
              <a:rPr lang="en-US" sz="2800" i="1" dirty="0" err="1">
                <a:solidFill>
                  <a:schemeClr val="bg2">
                    <a:lumMod val="10000"/>
                  </a:schemeClr>
                </a:solidFill>
              </a:rPr>
              <a:t>analyse</a:t>
            </a:r>
            <a:r>
              <a:rPr lang="en-US" sz="2800" i="1" dirty="0">
                <a:solidFill>
                  <a:schemeClr val="bg2">
                    <a:lumMod val="10000"/>
                  </a:schemeClr>
                </a:solidFill>
              </a:rPr>
              <a:t> global and intercultural issues critically and from multiple perspectives, to understand how differences affect perceptions, judgments, and ideas of self and others, and to engage in </a:t>
            </a:r>
            <a:r>
              <a:rPr lang="en-US" sz="2800" i="1" dirty="0"/>
              <a:t>open</a:t>
            </a:r>
            <a:r>
              <a:rPr lang="en-US" sz="2800" i="1" dirty="0">
                <a:solidFill>
                  <a:schemeClr val="bg2">
                    <a:lumMod val="10000"/>
                  </a:schemeClr>
                </a:solidFill>
              </a:rPr>
              <a:t>, </a:t>
            </a:r>
            <a:r>
              <a:rPr lang="en-US" sz="2800" i="1" dirty="0">
                <a:solidFill>
                  <a:srgbClr val="FF0000"/>
                </a:solidFill>
              </a:rPr>
              <a:t>appropriate</a:t>
            </a:r>
            <a:r>
              <a:rPr lang="en-US" sz="2800" i="1" dirty="0">
                <a:solidFill>
                  <a:schemeClr val="bg2">
                    <a:lumMod val="10000"/>
                  </a:schemeClr>
                </a:solidFill>
              </a:rPr>
              <a:t> and effective interactions with others from different backgrounds on the basis of a shared respect for human dignity. </a:t>
            </a:r>
            <a:endParaRPr lang="en-GB" sz="2800" dirty="0">
              <a:solidFill>
                <a:schemeClr val="bg2">
                  <a:lumMod val="10000"/>
                </a:schemeClr>
              </a:solidFill>
            </a:endParaRPr>
          </a:p>
        </p:txBody>
      </p:sp>
      <p:sp>
        <p:nvSpPr>
          <p:cNvPr id="6" name="Rounded Rectangular Callout 5"/>
          <p:cNvSpPr/>
          <p:nvPr/>
        </p:nvSpPr>
        <p:spPr>
          <a:xfrm>
            <a:off x="360140" y="2492896"/>
            <a:ext cx="5904656" cy="1388864"/>
          </a:xfrm>
          <a:prstGeom prst="wedgeRoundRectCallout">
            <a:avLst>
              <a:gd name="adj1" fmla="val -26641"/>
              <a:gd name="adj2" fmla="val 67811"/>
              <a:gd name="adj3" fmla="val 16667"/>
            </a:avLst>
          </a:prstGeom>
          <a:solidFill>
            <a:schemeClr val="accent1">
              <a:alpha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b="1" dirty="0">
                <a:solidFill>
                  <a:srgbClr val="FF0000"/>
                </a:solidFill>
              </a:rPr>
              <a:t>“appropriate</a:t>
            </a:r>
            <a:r>
              <a:rPr lang="en-GB" sz="2000" b="1" dirty="0" smtClean="0">
                <a:solidFill>
                  <a:srgbClr val="FF0000"/>
                </a:solidFill>
              </a:rPr>
              <a:t>”</a:t>
            </a:r>
            <a:r>
              <a:rPr lang="en-GB" sz="2000" dirty="0" smtClean="0"/>
              <a:t> </a:t>
            </a:r>
            <a:r>
              <a:rPr lang="en-US" sz="2000" dirty="0" smtClean="0"/>
              <a:t>means </a:t>
            </a:r>
            <a:r>
              <a:rPr lang="en-US" sz="2000" dirty="0"/>
              <a:t>that all participants in the situation </a:t>
            </a:r>
            <a:r>
              <a:rPr lang="en-US" sz="2000" dirty="0" smtClean="0"/>
              <a:t>are equally </a:t>
            </a:r>
            <a:r>
              <a:rPr lang="en-US" sz="2000" dirty="0"/>
              <a:t>satisfied that the interaction occurs </a:t>
            </a:r>
            <a:r>
              <a:rPr lang="en-US" sz="2000" dirty="0" smtClean="0"/>
              <a:t>within </a:t>
            </a:r>
            <a:r>
              <a:rPr lang="en-GB" sz="2000" dirty="0" smtClean="0"/>
              <a:t>expected </a:t>
            </a:r>
            <a:r>
              <a:rPr lang="en-GB" sz="2000" dirty="0"/>
              <a:t>cultural norms</a:t>
            </a:r>
          </a:p>
        </p:txBody>
      </p:sp>
      <p:sp>
        <p:nvSpPr>
          <p:cNvPr id="7" name="Title 2"/>
          <p:cNvSpPr>
            <a:spLocks noGrp="1"/>
          </p:cNvSpPr>
          <p:nvPr>
            <p:ph type="title"/>
          </p:nvPr>
        </p:nvSpPr>
        <p:spPr>
          <a:xfrm>
            <a:off x="758652" y="188640"/>
            <a:ext cx="8061820" cy="1022400"/>
          </a:xfrm>
        </p:spPr>
        <p:txBody>
          <a:bodyPr/>
          <a:lstStyle/>
          <a:p>
            <a:r>
              <a:rPr lang="fr-FR" b="1" dirty="0" smtClean="0">
                <a:solidFill>
                  <a:schemeClr val="bg2">
                    <a:lumMod val="10000"/>
                  </a:schemeClr>
                </a:solidFill>
              </a:rPr>
              <a:t>PISA </a:t>
            </a:r>
            <a:r>
              <a:rPr lang="fr-FR" b="1" dirty="0" err="1">
                <a:solidFill>
                  <a:schemeClr val="bg2">
                    <a:lumMod val="10000"/>
                  </a:schemeClr>
                </a:solidFill>
              </a:rPr>
              <a:t>d</a:t>
            </a:r>
            <a:r>
              <a:rPr lang="fr-FR" b="1" dirty="0" err="1" smtClean="0">
                <a:solidFill>
                  <a:schemeClr val="bg2">
                    <a:lumMod val="10000"/>
                  </a:schemeClr>
                </a:solidFill>
              </a:rPr>
              <a:t>efinition</a:t>
            </a:r>
            <a:r>
              <a:rPr lang="fr-FR" b="1" dirty="0" smtClean="0">
                <a:solidFill>
                  <a:schemeClr val="bg2">
                    <a:lumMod val="10000"/>
                  </a:schemeClr>
                </a:solidFill>
              </a:rPr>
              <a:t> of Global </a:t>
            </a:r>
            <a:r>
              <a:rPr lang="fr-FR" b="1" dirty="0" err="1" smtClean="0">
                <a:solidFill>
                  <a:schemeClr val="bg2">
                    <a:lumMod val="10000"/>
                  </a:schemeClr>
                </a:solidFill>
              </a:rPr>
              <a:t>Competence</a:t>
            </a:r>
            <a:endParaRPr lang="en-GB" b="1" dirty="0">
              <a:solidFill>
                <a:schemeClr val="bg2">
                  <a:lumMod val="10000"/>
                </a:schemeClr>
              </a:solidFill>
            </a:endParaRPr>
          </a:p>
        </p:txBody>
      </p:sp>
    </p:spTree>
    <p:extLst>
      <p:ext uri="{BB962C8B-B14F-4D97-AF65-F5344CB8AC3E}">
        <p14:creationId xmlns:p14="http://schemas.microsoft.com/office/powerpoint/2010/main" val="511428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233" y="2060849"/>
            <a:ext cx="9230656" cy="3600400"/>
          </a:xfrm>
        </p:spPr>
      </p:pic>
      <p:sp>
        <p:nvSpPr>
          <p:cNvPr id="6" name="Title 2"/>
          <p:cNvSpPr>
            <a:spLocks noGrp="1"/>
          </p:cNvSpPr>
          <p:nvPr>
            <p:ph type="title"/>
          </p:nvPr>
        </p:nvSpPr>
        <p:spPr>
          <a:xfrm>
            <a:off x="758652" y="188640"/>
            <a:ext cx="8061820" cy="1022400"/>
          </a:xfrm>
        </p:spPr>
        <p:txBody>
          <a:bodyPr/>
          <a:lstStyle/>
          <a:p>
            <a:r>
              <a:rPr lang="fr-FR" b="1" dirty="0" smtClean="0">
                <a:solidFill>
                  <a:schemeClr val="bg2">
                    <a:lumMod val="10000"/>
                  </a:schemeClr>
                </a:solidFill>
              </a:rPr>
              <a:t>PISA </a:t>
            </a:r>
            <a:r>
              <a:rPr lang="fr-FR" b="1" dirty="0" err="1">
                <a:solidFill>
                  <a:schemeClr val="bg2">
                    <a:lumMod val="10000"/>
                  </a:schemeClr>
                </a:solidFill>
              </a:rPr>
              <a:t>d</a:t>
            </a:r>
            <a:r>
              <a:rPr lang="fr-FR" b="1" dirty="0" err="1" smtClean="0">
                <a:solidFill>
                  <a:schemeClr val="bg2">
                    <a:lumMod val="10000"/>
                  </a:schemeClr>
                </a:solidFill>
              </a:rPr>
              <a:t>efinition</a:t>
            </a:r>
            <a:r>
              <a:rPr lang="fr-FR" b="1" dirty="0" smtClean="0">
                <a:solidFill>
                  <a:schemeClr val="bg2">
                    <a:lumMod val="10000"/>
                  </a:schemeClr>
                </a:solidFill>
              </a:rPr>
              <a:t> of Global </a:t>
            </a:r>
            <a:r>
              <a:rPr lang="fr-FR" b="1" dirty="0" err="1" smtClean="0">
                <a:solidFill>
                  <a:schemeClr val="bg2">
                    <a:lumMod val="10000"/>
                  </a:schemeClr>
                </a:solidFill>
              </a:rPr>
              <a:t>Competence</a:t>
            </a:r>
            <a:endParaRPr lang="en-GB" b="1" dirty="0">
              <a:solidFill>
                <a:schemeClr val="bg2">
                  <a:lumMod val="10000"/>
                </a:schemeClr>
              </a:solidFill>
            </a:endParaRPr>
          </a:p>
        </p:txBody>
      </p:sp>
    </p:spTree>
    <p:extLst>
      <p:ext uri="{BB962C8B-B14F-4D97-AF65-F5344CB8AC3E}">
        <p14:creationId xmlns:p14="http://schemas.microsoft.com/office/powerpoint/2010/main" val="830662569"/>
      </p:ext>
    </p:extLst>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4958"/>
            <a:ext cx="9144000" cy="6128084"/>
          </a:xfrm>
          <a:prstGeom prst="rect">
            <a:avLst/>
          </a:prstGeom>
        </p:spPr>
      </p:pic>
      <p:sp>
        <p:nvSpPr>
          <p:cNvPr id="3" name="Rounded Rectangular Callout 2"/>
          <p:cNvSpPr/>
          <p:nvPr/>
        </p:nvSpPr>
        <p:spPr>
          <a:xfrm>
            <a:off x="179512" y="3429000"/>
            <a:ext cx="7272808" cy="3429000"/>
          </a:xfrm>
          <a:prstGeom prst="wedgeRoundRectCallout">
            <a:avLst>
              <a:gd name="adj1" fmla="val -29436"/>
              <a:gd name="adj2" fmla="val -56549"/>
              <a:gd name="adj3" fmla="val 16667"/>
            </a:avLst>
          </a:prstGeom>
          <a:solidFill>
            <a:schemeClr val="accent1">
              <a:alpha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smtClean="0">
                <a:latin typeface="Calibri" panose="020F0502020204030204" pitchFamily="34" charset="0"/>
              </a:rPr>
              <a:t>“Skills</a:t>
            </a:r>
            <a:r>
              <a:rPr lang="en-GB" dirty="0">
                <a:latin typeface="Calibri" panose="020F0502020204030204" pitchFamily="34" charset="0"/>
              </a:rPr>
              <a:t>”, </a:t>
            </a:r>
            <a:r>
              <a:rPr lang="en-GB" dirty="0" smtClean="0">
                <a:latin typeface="Calibri" panose="020F0502020204030204" pitchFamily="34" charset="0"/>
              </a:rPr>
              <a:t>are the </a:t>
            </a:r>
            <a:r>
              <a:rPr lang="en-US" dirty="0" smtClean="0">
                <a:latin typeface="Calibri" panose="020F0502020204030204" pitchFamily="34" charset="0"/>
              </a:rPr>
              <a:t>capacities </a:t>
            </a:r>
            <a:r>
              <a:rPr lang="en-US" dirty="0">
                <a:latin typeface="Calibri" panose="020F0502020204030204" pitchFamily="34" charset="0"/>
              </a:rPr>
              <a:t>for carrying out a complex </a:t>
            </a:r>
            <a:r>
              <a:rPr lang="en-US" dirty="0" smtClean="0">
                <a:latin typeface="Calibri" panose="020F0502020204030204" pitchFamily="34" charset="0"/>
              </a:rPr>
              <a:t>pattern </a:t>
            </a:r>
            <a:r>
              <a:rPr lang="en-US" dirty="0">
                <a:latin typeface="Calibri" panose="020F0502020204030204" pitchFamily="34" charset="0"/>
              </a:rPr>
              <a:t>of either </a:t>
            </a:r>
            <a:r>
              <a:rPr lang="en-US" b="1" dirty="0">
                <a:latin typeface="Calibri" panose="020F0502020204030204" pitchFamily="34" charset="0"/>
              </a:rPr>
              <a:t>thinking</a:t>
            </a:r>
            <a:r>
              <a:rPr lang="en-US" dirty="0">
                <a:latin typeface="Calibri" panose="020F0502020204030204" pitchFamily="34" charset="0"/>
              </a:rPr>
              <a:t> (in the case of a cognitive skill</a:t>
            </a:r>
            <a:r>
              <a:rPr lang="en-US" dirty="0" smtClean="0">
                <a:latin typeface="Calibri" panose="020F0502020204030204" pitchFamily="34" charset="0"/>
              </a:rPr>
              <a:t>) or </a:t>
            </a:r>
            <a:r>
              <a:rPr lang="en-US" b="1" dirty="0" err="1">
                <a:latin typeface="Calibri" panose="020F0502020204030204" pitchFamily="34" charset="0"/>
              </a:rPr>
              <a:t>behaviour</a:t>
            </a:r>
            <a:r>
              <a:rPr lang="en-US" dirty="0">
                <a:latin typeface="Calibri" panose="020F0502020204030204" pitchFamily="34" charset="0"/>
              </a:rPr>
              <a:t> (in the case of a </a:t>
            </a:r>
            <a:r>
              <a:rPr lang="en-US" dirty="0" err="1">
                <a:latin typeface="Calibri" panose="020F0502020204030204" pitchFamily="34" charset="0"/>
              </a:rPr>
              <a:t>behavioural</a:t>
            </a:r>
            <a:r>
              <a:rPr lang="en-US" dirty="0">
                <a:latin typeface="Calibri" panose="020F0502020204030204" pitchFamily="34" charset="0"/>
              </a:rPr>
              <a:t> skill) in </a:t>
            </a:r>
            <a:r>
              <a:rPr lang="en-US" dirty="0" smtClean="0">
                <a:latin typeface="Calibri" panose="020F0502020204030204" pitchFamily="34" charset="0"/>
              </a:rPr>
              <a:t>order to </a:t>
            </a:r>
            <a:r>
              <a:rPr lang="en-US" dirty="0">
                <a:latin typeface="Calibri" panose="020F0502020204030204" pitchFamily="34" charset="0"/>
              </a:rPr>
              <a:t>achieve a particular goal. </a:t>
            </a:r>
            <a:endParaRPr lang="en-US" dirty="0" smtClean="0">
              <a:latin typeface="Calibri" panose="020F0502020204030204" pitchFamily="34" charset="0"/>
            </a:endParaRPr>
          </a:p>
          <a:p>
            <a:r>
              <a:rPr lang="en-US" b="1" dirty="0" smtClean="0">
                <a:latin typeface="Calibri" panose="020F0502020204030204" pitchFamily="34" charset="0"/>
              </a:rPr>
              <a:t>Global </a:t>
            </a:r>
            <a:r>
              <a:rPr lang="en-US" b="1" dirty="0">
                <a:latin typeface="Calibri" panose="020F0502020204030204" pitchFamily="34" charset="0"/>
              </a:rPr>
              <a:t>Competence</a:t>
            </a:r>
            <a:r>
              <a:rPr lang="en-US" dirty="0">
                <a:latin typeface="Calibri" panose="020F0502020204030204" pitchFamily="34" charset="0"/>
              </a:rPr>
              <a:t> </a:t>
            </a:r>
            <a:r>
              <a:rPr lang="en-US" dirty="0" smtClean="0">
                <a:latin typeface="Calibri" panose="020F0502020204030204" pitchFamily="34" charset="0"/>
              </a:rPr>
              <a:t>requires numerous </a:t>
            </a:r>
            <a:r>
              <a:rPr lang="en-US" dirty="0">
                <a:latin typeface="Calibri" panose="020F0502020204030204" pitchFamily="34" charset="0"/>
              </a:rPr>
              <a:t>skills, including the ability to: communicate </a:t>
            </a:r>
            <a:r>
              <a:rPr lang="en-US" dirty="0" smtClean="0">
                <a:latin typeface="Calibri" panose="020F0502020204030204" pitchFamily="34" charset="0"/>
              </a:rPr>
              <a:t>in more </a:t>
            </a:r>
            <a:r>
              <a:rPr lang="en-US" dirty="0">
                <a:latin typeface="Calibri" panose="020F0502020204030204" pitchFamily="34" charset="0"/>
              </a:rPr>
              <a:t>than one language; communicate appropriately </a:t>
            </a:r>
            <a:r>
              <a:rPr lang="en-US" dirty="0" smtClean="0">
                <a:latin typeface="Calibri" panose="020F0502020204030204" pitchFamily="34" charset="0"/>
              </a:rPr>
              <a:t>and effectively </a:t>
            </a:r>
            <a:r>
              <a:rPr lang="en-US" dirty="0">
                <a:latin typeface="Calibri" panose="020F0502020204030204" pitchFamily="34" charset="0"/>
              </a:rPr>
              <a:t>with people from other cultures or countries</a:t>
            </a:r>
            <a:r>
              <a:rPr lang="en-US" dirty="0" smtClean="0">
                <a:latin typeface="Calibri" panose="020F0502020204030204" pitchFamily="34" charset="0"/>
              </a:rPr>
              <a:t>; comprehend </a:t>
            </a:r>
            <a:r>
              <a:rPr lang="en-US" dirty="0">
                <a:latin typeface="Calibri" panose="020F0502020204030204" pitchFamily="34" charset="0"/>
              </a:rPr>
              <a:t>other people’s thoughts, beliefs and feelings</a:t>
            </a:r>
            <a:r>
              <a:rPr lang="en-US" dirty="0" smtClean="0">
                <a:latin typeface="Calibri" panose="020F0502020204030204" pitchFamily="34" charset="0"/>
              </a:rPr>
              <a:t>, and </a:t>
            </a:r>
            <a:r>
              <a:rPr lang="en-US" dirty="0">
                <a:latin typeface="Calibri" panose="020F0502020204030204" pitchFamily="34" charset="0"/>
              </a:rPr>
              <a:t>see the world from their perspectives; adjust </a:t>
            </a:r>
            <a:r>
              <a:rPr lang="en-US" dirty="0" smtClean="0">
                <a:latin typeface="Calibri" panose="020F0502020204030204" pitchFamily="34" charset="0"/>
              </a:rPr>
              <a:t>one’s thoughts</a:t>
            </a:r>
            <a:r>
              <a:rPr lang="en-US" dirty="0">
                <a:latin typeface="Calibri" panose="020F0502020204030204" pitchFamily="34" charset="0"/>
              </a:rPr>
              <a:t>, feelings or </a:t>
            </a:r>
            <a:r>
              <a:rPr lang="en-US" dirty="0" err="1">
                <a:latin typeface="Calibri" panose="020F0502020204030204" pitchFamily="34" charset="0"/>
              </a:rPr>
              <a:t>behaviours</a:t>
            </a:r>
            <a:r>
              <a:rPr lang="en-US" dirty="0">
                <a:latin typeface="Calibri" panose="020F0502020204030204" pitchFamily="34" charset="0"/>
              </a:rPr>
              <a:t> to fit new contexts </a:t>
            </a:r>
            <a:r>
              <a:rPr lang="en-US" dirty="0" smtClean="0">
                <a:latin typeface="Calibri" panose="020F0502020204030204" pitchFamily="34" charset="0"/>
              </a:rPr>
              <a:t>and situations</a:t>
            </a:r>
            <a:r>
              <a:rPr lang="en-US" dirty="0">
                <a:latin typeface="Calibri" panose="020F0502020204030204" pitchFamily="34" charset="0"/>
              </a:rPr>
              <a:t>; and </a:t>
            </a:r>
            <a:r>
              <a:rPr lang="en-US" dirty="0" err="1">
                <a:latin typeface="Calibri" panose="020F0502020204030204" pitchFamily="34" charset="0"/>
              </a:rPr>
              <a:t>analyse</a:t>
            </a:r>
            <a:r>
              <a:rPr lang="en-US" dirty="0">
                <a:latin typeface="Calibri" panose="020F0502020204030204" pitchFamily="34" charset="0"/>
              </a:rPr>
              <a:t> and think critically in order </a:t>
            </a:r>
            <a:r>
              <a:rPr lang="en-US" dirty="0" smtClean="0">
                <a:latin typeface="Calibri" panose="020F0502020204030204" pitchFamily="34" charset="0"/>
              </a:rPr>
              <a:t>to </a:t>
            </a:r>
            <a:r>
              <a:rPr lang="en-US" dirty="0" err="1" smtClean="0">
                <a:latin typeface="Calibri" panose="020F0502020204030204" pitchFamily="34" charset="0"/>
              </a:rPr>
              <a:t>scrutinise</a:t>
            </a:r>
            <a:r>
              <a:rPr lang="en-US" dirty="0" smtClean="0">
                <a:latin typeface="Calibri" panose="020F0502020204030204" pitchFamily="34" charset="0"/>
              </a:rPr>
              <a:t> </a:t>
            </a:r>
            <a:r>
              <a:rPr lang="en-US" dirty="0">
                <a:latin typeface="Calibri" panose="020F0502020204030204" pitchFamily="34" charset="0"/>
              </a:rPr>
              <a:t>and appraise information and meanings</a:t>
            </a:r>
            <a:endParaRPr lang="en-GB" dirty="0">
              <a:latin typeface="Calibri" panose="020F0502020204030204" pitchFamily="34" charset="0"/>
            </a:endParaRPr>
          </a:p>
        </p:txBody>
      </p:sp>
      <p:sp>
        <p:nvSpPr>
          <p:cNvPr id="4" name="Rounded Rectangular Callout 3"/>
          <p:cNvSpPr/>
          <p:nvPr/>
        </p:nvSpPr>
        <p:spPr>
          <a:xfrm>
            <a:off x="1763688" y="3429000"/>
            <a:ext cx="5904656" cy="2664296"/>
          </a:xfrm>
          <a:prstGeom prst="wedgeRoundRectCallout">
            <a:avLst>
              <a:gd name="adj1" fmla="val 40036"/>
              <a:gd name="adj2" fmla="val -55637"/>
              <a:gd name="adj3" fmla="val 16667"/>
            </a:avLst>
          </a:prstGeom>
          <a:solidFill>
            <a:schemeClr val="accent1">
              <a:alpha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latin typeface="Calibri" panose="020F0502020204030204" pitchFamily="34" charset="0"/>
              </a:rPr>
              <a:t>An individual may have a large range of knowledge,</a:t>
            </a:r>
          </a:p>
          <a:p>
            <a:r>
              <a:rPr lang="en-US" dirty="0">
                <a:latin typeface="Calibri" panose="020F0502020204030204" pitchFamily="34" charset="0"/>
              </a:rPr>
              <a:t>understanding and skills, but lack the disposition to </a:t>
            </a:r>
            <a:r>
              <a:rPr lang="en-US" dirty="0" smtClean="0">
                <a:latin typeface="Calibri" panose="020F0502020204030204" pitchFamily="34" charset="0"/>
              </a:rPr>
              <a:t>use them</a:t>
            </a:r>
            <a:r>
              <a:rPr lang="en-US" dirty="0">
                <a:latin typeface="Calibri" panose="020F0502020204030204" pitchFamily="34" charset="0"/>
              </a:rPr>
              <a:t>. </a:t>
            </a:r>
            <a:r>
              <a:rPr lang="en-US" dirty="0" smtClean="0">
                <a:latin typeface="Calibri" panose="020F0502020204030204" pitchFamily="34" charset="0"/>
              </a:rPr>
              <a:t>An </a:t>
            </a:r>
            <a:r>
              <a:rPr lang="en-US" dirty="0">
                <a:latin typeface="Calibri" panose="020F0502020204030204" pitchFamily="34" charset="0"/>
              </a:rPr>
              <a:t>“attitude</a:t>
            </a:r>
            <a:r>
              <a:rPr lang="en-US" dirty="0" smtClean="0">
                <a:latin typeface="Calibri" panose="020F0502020204030204" pitchFamily="34" charset="0"/>
              </a:rPr>
              <a:t>” may </a:t>
            </a:r>
            <a:r>
              <a:rPr lang="en-US" dirty="0">
                <a:latin typeface="Calibri" panose="020F0502020204030204" pitchFamily="34" charset="0"/>
              </a:rPr>
              <a:t>be defined as the </a:t>
            </a:r>
            <a:r>
              <a:rPr lang="en-US" b="1" dirty="0">
                <a:latin typeface="Calibri" panose="020F0502020204030204" pitchFamily="34" charset="0"/>
              </a:rPr>
              <a:t>overall mind-set</a:t>
            </a:r>
            <a:r>
              <a:rPr lang="en-US" dirty="0">
                <a:latin typeface="Calibri" panose="020F0502020204030204" pitchFamily="34" charset="0"/>
              </a:rPr>
              <a:t> which </a:t>
            </a:r>
            <a:r>
              <a:rPr lang="en-US" dirty="0" smtClean="0">
                <a:latin typeface="Calibri" panose="020F0502020204030204" pitchFamily="34" charset="0"/>
              </a:rPr>
              <a:t>an individual </a:t>
            </a:r>
            <a:r>
              <a:rPr lang="en-US" dirty="0">
                <a:latin typeface="Calibri" panose="020F0502020204030204" pitchFamily="34" charset="0"/>
              </a:rPr>
              <a:t>adopts </a:t>
            </a:r>
            <a:r>
              <a:rPr lang="en-US" dirty="0" smtClean="0">
                <a:latin typeface="Calibri" panose="020F0502020204030204" pitchFamily="34" charset="0"/>
              </a:rPr>
              <a:t>and </a:t>
            </a:r>
            <a:r>
              <a:rPr lang="en-US" dirty="0">
                <a:latin typeface="Calibri" panose="020F0502020204030204" pitchFamily="34" charset="0"/>
              </a:rPr>
              <a:t>typically consists of four components: a </a:t>
            </a:r>
            <a:r>
              <a:rPr lang="en-US" b="1" dirty="0" smtClean="0">
                <a:latin typeface="Calibri" panose="020F0502020204030204" pitchFamily="34" charset="0"/>
              </a:rPr>
              <a:t>belief</a:t>
            </a:r>
            <a:r>
              <a:rPr lang="en-US" dirty="0" smtClean="0">
                <a:latin typeface="Calibri" panose="020F0502020204030204" pitchFamily="34" charset="0"/>
              </a:rPr>
              <a:t> or </a:t>
            </a:r>
            <a:r>
              <a:rPr lang="en-US" dirty="0">
                <a:latin typeface="Calibri" panose="020F0502020204030204" pitchFamily="34" charset="0"/>
              </a:rPr>
              <a:t>opinion about the object, an </a:t>
            </a:r>
            <a:r>
              <a:rPr lang="en-US" b="1" dirty="0">
                <a:latin typeface="Calibri" panose="020F0502020204030204" pitchFamily="34" charset="0"/>
              </a:rPr>
              <a:t>emotion</a:t>
            </a:r>
            <a:r>
              <a:rPr lang="en-US" dirty="0">
                <a:latin typeface="Calibri" panose="020F0502020204030204" pitchFamily="34" charset="0"/>
              </a:rPr>
              <a:t> or </a:t>
            </a:r>
            <a:r>
              <a:rPr lang="en-US" dirty="0" smtClean="0">
                <a:latin typeface="Calibri" panose="020F0502020204030204" pitchFamily="34" charset="0"/>
              </a:rPr>
              <a:t>feeling towards </a:t>
            </a:r>
            <a:r>
              <a:rPr lang="en-US" dirty="0">
                <a:latin typeface="Calibri" panose="020F0502020204030204" pitchFamily="34" charset="0"/>
              </a:rPr>
              <a:t>the object, an </a:t>
            </a:r>
            <a:r>
              <a:rPr lang="en-US" b="1" dirty="0">
                <a:latin typeface="Calibri" panose="020F0502020204030204" pitchFamily="34" charset="0"/>
              </a:rPr>
              <a:t>evaluation</a:t>
            </a:r>
            <a:r>
              <a:rPr lang="en-US" dirty="0">
                <a:latin typeface="Calibri" panose="020F0502020204030204" pitchFamily="34" charset="0"/>
              </a:rPr>
              <a:t> (either positive </a:t>
            </a:r>
            <a:r>
              <a:rPr lang="en-US" dirty="0" smtClean="0">
                <a:latin typeface="Calibri" panose="020F0502020204030204" pitchFamily="34" charset="0"/>
              </a:rPr>
              <a:t>or negative</a:t>
            </a:r>
            <a:r>
              <a:rPr lang="en-US" dirty="0">
                <a:latin typeface="Calibri" panose="020F0502020204030204" pitchFamily="34" charset="0"/>
              </a:rPr>
              <a:t>) of the object, and a tendency to </a:t>
            </a:r>
            <a:r>
              <a:rPr lang="en-US" b="1" dirty="0">
                <a:latin typeface="Calibri" panose="020F0502020204030204" pitchFamily="34" charset="0"/>
              </a:rPr>
              <a:t>behave</a:t>
            </a:r>
            <a:r>
              <a:rPr lang="en-US" dirty="0">
                <a:latin typeface="Calibri" panose="020F0502020204030204" pitchFamily="34" charset="0"/>
              </a:rPr>
              <a:t> in </a:t>
            </a:r>
            <a:r>
              <a:rPr lang="en-US" dirty="0" smtClean="0">
                <a:latin typeface="Calibri" panose="020F0502020204030204" pitchFamily="34" charset="0"/>
              </a:rPr>
              <a:t>a particular </a:t>
            </a:r>
            <a:r>
              <a:rPr lang="en-US" dirty="0">
                <a:latin typeface="Calibri" panose="020F0502020204030204" pitchFamily="34" charset="0"/>
              </a:rPr>
              <a:t>way towards that object.</a:t>
            </a:r>
            <a:endParaRPr lang="en-GB" dirty="0">
              <a:latin typeface="Calibri" panose="020F0502020204030204" pitchFamily="34" charset="0"/>
            </a:endParaRPr>
          </a:p>
        </p:txBody>
      </p:sp>
      <p:sp>
        <p:nvSpPr>
          <p:cNvPr id="5" name="Rounded Rectangular Callout 4"/>
          <p:cNvSpPr/>
          <p:nvPr/>
        </p:nvSpPr>
        <p:spPr>
          <a:xfrm>
            <a:off x="1631876" y="980728"/>
            <a:ext cx="5904656" cy="3328860"/>
          </a:xfrm>
          <a:prstGeom prst="wedgeRoundRectCallout">
            <a:avLst>
              <a:gd name="adj1" fmla="val -1475"/>
              <a:gd name="adj2" fmla="val 59812"/>
              <a:gd name="adj3" fmla="val 16667"/>
            </a:avLst>
          </a:prstGeom>
          <a:solidFill>
            <a:schemeClr val="accent1">
              <a:alpha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latin typeface="Calibri" panose="020F0502020204030204" pitchFamily="34" charset="0"/>
              </a:rPr>
              <a:t>Attitudes themselves can be structured around values</a:t>
            </a:r>
            <a:r>
              <a:rPr lang="en-US" dirty="0" smtClean="0">
                <a:latin typeface="Calibri" panose="020F0502020204030204" pitchFamily="34" charset="0"/>
              </a:rPr>
              <a:t>. Values </a:t>
            </a:r>
            <a:r>
              <a:rPr lang="en-US" dirty="0">
                <a:latin typeface="Calibri" panose="020F0502020204030204" pitchFamily="34" charset="0"/>
              </a:rPr>
              <a:t>transcend specific </a:t>
            </a:r>
            <a:r>
              <a:rPr lang="en-US" dirty="0" smtClean="0">
                <a:latin typeface="Calibri" panose="020F0502020204030204" pitchFamily="34" charset="0"/>
              </a:rPr>
              <a:t>actions and </a:t>
            </a:r>
            <a:r>
              <a:rPr lang="en-US" dirty="0">
                <a:latin typeface="Calibri" panose="020F0502020204030204" pitchFamily="34" charset="0"/>
              </a:rPr>
              <a:t>contexts, have a normative prescriptive </a:t>
            </a:r>
            <a:r>
              <a:rPr lang="en-US" dirty="0" smtClean="0">
                <a:latin typeface="Calibri" panose="020F0502020204030204" pitchFamily="34" charset="0"/>
              </a:rPr>
              <a:t>quality about </a:t>
            </a:r>
            <a:r>
              <a:rPr lang="en-US" dirty="0">
                <a:latin typeface="Calibri" panose="020F0502020204030204" pitchFamily="34" charset="0"/>
              </a:rPr>
              <a:t>what </a:t>
            </a:r>
            <a:r>
              <a:rPr lang="en-US" i="1" dirty="0">
                <a:latin typeface="Calibri" panose="020F0502020204030204" pitchFamily="34" charset="0"/>
              </a:rPr>
              <a:t>ought </a:t>
            </a:r>
            <a:r>
              <a:rPr lang="en-US" dirty="0">
                <a:latin typeface="Calibri" panose="020F0502020204030204" pitchFamily="34" charset="0"/>
              </a:rPr>
              <a:t>to be done or thought in </a:t>
            </a:r>
            <a:r>
              <a:rPr lang="en-US" dirty="0" smtClean="0">
                <a:latin typeface="Calibri" panose="020F0502020204030204" pitchFamily="34" charset="0"/>
              </a:rPr>
              <a:t>different situations</a:t>
            </a:r>
            <a:r>
              <a:rPr lang="en-US" dirty="0">
                <a:latin typeface="Calibri" panose="020F0502020204030204" pitchFamily="34" charset="0"/>
              </a:rPr>
              <a:t>, and may be used to guide individuals</a:t>
            </a:r>
            <a:r>
              <a:rPr lang="en-US" dirty="0" smtClean="0">
                <a:latin typeface="Calibri" panose="020F0502020204030204" pitchFamily="34" charset="0"/>
              </a:rPr>
              <a:t>’ attitudes</a:t>
            </a:r>
            <a:r>
              <a:rPr lang="en-US" dirty="0">
                <a:latin typeface="Calibri" panose="020F0502020204030204" pitchFamily="34" charset="0"/>
              </a:rPr>
              <a:t>, judgements and actions. </a:t>
            </a:r>
            <a:endParaRPr lang="en-US" dirty="0" smtClean="0">
              <a:latin typeface="Calibri" panose="020F0502020204030204" pitchFamily="34" charset="0"/>
            </a:endParaRPr>
          </a:p>
          <a:p>
            <a:r>
              <a:rPr lang="en-US" dirty="0" smtClean="0">
                <a:latin typeface="Calibri" panose="020F0502020204030204" pitchFamily="34" charset="0"/>
              </a:rPr>
              <a:t>In PISA, valuing </a:t>
            </a:r>
            <a:r>
              <a:rPr lang="en-US" b="1" dirty="0">
                <a:latin typeface="Calibri" panose="020F0502020204030204" pitchFamily="34" charset="0"/>
              </a:rPr>
              <a:t>human dignity and valuing cultural </a:t>
            </a:r>
            <a:r>
              <a:rPr lang="en-US" b="1" dirty="0" smtClean="0">
                <a:latin typeface="Calibri" panose="020F0502020204030204" pitchFamily="34" charset="0"/>
              </a:rPr>
              <a:t>diversity</a:t>
            </a:r>
            <a:r>
              <a:rPr lang="en-US" dirty="0" smtClean="0">
                <a:latin typeface="Calibri" panose="020F0502020204030204" pitchFamily="34" charset="0"/>
              </a:rPr>
              <a:t> are </a:t>
            </a:r>
            <a:r>
              <a:rPr lang="en-US" dirty="0">
                <a:latin typeface="Calibri" panose="020F0502020204030204" pitchFamily="34" charset="0"/>
              </a:rPr>
              <a:t>explicitly included as critical filters </a:t>
            </a:r>
            <a:r>
              <a:rPr lang="en-US" dirty="0" smtClean="0">
                <a:latin typeface="Calibri" panose="020F0502020204030204" pitchFamily="34" charset="0"/>
              </a:rPr>
              <a:t>through which </a:t>
            </a:r>
            <a:r>
              <a:rPr lang="en-US" dirty="0">
                <a:latin typeface="Calibri" panose="020F0502020204030204" pitchFamily="34" charset="0"/>
              </a:rPr>
              <a:t>individuals process information about others</a:t>
            </a:r>
            <a:r>
              <a:rPr lang="en-US" dirty="0" smtClean="0">
                <a:latin typeface="Calibri" panose="020F0502020204030204" pitchFamily="34" charset="0"/>
              </a:rPr>
              <a:t>’ differences </a:t>
            </a:r>
            <a:r>
              <a:rPr lang="en-US" dirty="0">
                <a:latin typeface="Calibri" panose="020F0502020204030204" pitchFamily="34" charset="0"/>
              </a:rPr>
              <a:t>and the world, and are key references </a:t>
            </a:r>
            <a:r>
              <a:rPr lang="en-US" dirty="0" smtClean="0">
                <a:latin typeface="Calibri" panose="020F0502020204030204" pitchFamily="34" charset="0"/>
              </a:rPr>
              <a:t>for </a:t>
            </a:r>
            <a:r>
              <a:rPr lang="en-GB" dirty="0" smtClean="0">
                <a:latin typeface="Calibri" panose="020F0502020204030204" pitchFamily="34" charset="0"/>
              </a:rPr>
              <a:t>critical </a:t>
            </a:r>
            <a:r>
              <a:rPr lang="en-GB" dirty="0">
                <a:latin typeface="Calibri" panose="020F0502020204030204" pitchFamily="34" charset="0"/>
              </a:rPr>
              <a:t>and informed judgement.</a:t>
            </a:r>
          </a:p>
        </p:txBody>
      </p:sp>
    </p:spTree>
    <p:extLst>
      <p:ext uri="{BB962C8B-B14F-4D97-AF65-F5344CB8AC3E}">
        <p14:creationId xmlns:p14="http://schemas.microsoft.com/office/powerpoint/2010/main" val="31164402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1"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4"/>
                                        </p:tgtEl>
                                      </p:cBhvr>
                                    </p:animEffect>
                                    <p:set>
                                      <p:cBhvr>
                                        <p:cTn id="22" dur="1" fill="hold">
                                          <p:stCondLst>
                                            <p:cond delay="499"/>
                                          </p:stCondLst>
                                        </p:cTn>
                                        <p:tgtEl>
                                          <p:spTgt spid="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1"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5"/>
                                        </p:tgtEl>
                                      </p:cBhvr>
                                    </p:animEffect>
                                    <p:set>
                                      <p:cBhvr>
                                        <p:cTn id="3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5" grpId="0" animBg="1"/>
      <p:bldP spid="5"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053739626"/>
              </p:ext>
            </p:extLst>
          </p:nvPr>
        </p:nvGraphicFramePr>
        <p:xfrm>
          <a:off x="467544" y="1628800"/>
          <a:ext cx="8064127" cy="42491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a:xfrm>
            <a:off x="827584" y="188640"/>
            <a:ext cx="7416000" cy="1022400"/>
          </a:xfrm>
        </p:spPr>
        <p:txBody>
          <a:bodyPr/>
          <a:lstStyle/>
          <a:p>
            <a:r>
              <a:rPr lang="fr-FR" b="1" dirty="0" smtClean="0">
                <a:solidFill>
                  <a:schemeClr val="bg2">
                    <a:lumMod val="10000"/>
                  </a:schemeClr>
                </a:solidFill>
              </a:rPr>
              <a:t>The instruments</a:t>
            </a:r>
            <a:endParaRPr lang="en-GB" b="1" dirty="0">
              <a:solidFill>
                <a:schemeClr val="bg2">
                  <a:lumMod val="10000"/>
                </a:schemeClr>
              </a:solidFill>
            </a:endParaRPr>
          </a:p>
        </p:txBody>
      </p:sp>
    </p:spTree>
    <p:extLst>
      <p:ext uri="{BB962C8B-B14F-4D97-AF65-F5344CB8AC3E}">
        <p14:creationId xmlns:p14="http://schemas.microsoft.com/office/powerpoint/2010/main" val="144554040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fr-FR" sz="2400" dirty="0" smtClean="0"/>
              <a:t>The </a:t>
            </a:r>
            <a:r>
              <a:rPr lang="fr-FR" sz="2400" dirty="0"/>
              <a:t>c</a:t>
            </a:r>
            <a:r>
              <a:rPr lang="fr-FR" sz="2400" dirty="0" smtClean="0"/>
              <a:t>ognitive test – </a:t>
            </a:r>
            <a:r>
              <a:rPr lang="fr-FR" sz="2400" dirty="0" err="1" smtClean="0"/>
              <a:t>from</a:t>
            </a:r>
            <a:r>
              <a:rPr lang="fr-FR" sz="2400" dirty="0" smtClean="0"/>
              <a:t> information to </a:t>
            </a:r>
            <a:r>
              <a:rPr lang="fr-FR" sz="2400" dirty="0" err="1" smtClean="0"/>
              <a:t>knowledge</a:t>
            </a:r>
            <a:r>
              <a:rPr lang="fr-FR" sz="2400" dirty="0" smtClean="0"/>
              <a:t> and </a:t>
            </a:r>
            <a:r>
              <a:rPr lang="fr-FR" sz="2400" dirty="0" err="1" smtClean="0"/>
              <a:t>critical</a:t>
            </a:r>
            <a:r>
              <a:rPr lang="fr-FR" sz="2400" dirty="0" smtClean="0"/>
              <a:t> </a:t>
            </a:r>
            <a:r>
              <a:rPr lang="fr-FR" sz="2400" dirty="0" err="1" smtClean="0"/>
              <a:t>understanding</a:t>
            </a:r>
            <a:r>
              <a:rPr lang="fr-FR" sz="2400" dirty="0" smtClean="0"/>
              <a:t> of global issues</a:t>
            </a:r>
            <a:endParaRPr lang="en-GB" sz="2400" dirty="0"/>
          </a:p>
        </p:txBody>
      </p:sp>
      <p:graphicFrame>
        <p:nvGraphicFramePr>
          <p:cNvPr id="4" name="Diagram 3"/>
          <p:cNvGraphicFramePr/>
          <p:nvPr>
            <p:extLst>
              <p:ext uri="{D42A27DB-BD31-4B8C-83A1-F6EECF244321}">
                <p14:modId xmlns:p14="http://schemas.microsoft.com/office/powerpoint/2010/main" val="745946055"/>
              </p:ext>
            </p:extLst>
          </p:nvPr>
        </p:nvGraphicFramePr>
        <p:xfrm>
          <a:off x="395536" y="2945568"/>
          <a:ext cx="7488832" cy="648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extLst>
              <p:ext uri="{D42A27DB-BD31-4B8C-83A1-F6EECF244321}">
                <p14:modId xmlns:p14="http://schemas.microsoft.com/office/powerpoint/2010/main" val="1587078618"/>
              </p:ext>
            </p:extLst>
          </p:nvPr>
        </p:nvGraphicFramePr>
        <p:xfrm>
          <a:off x="419604" y="3645024"/>
          <a:ext cx="8496944" cy="288032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TextBox 6"/>
          <p:cNvSpPr txBox="1"/>
          <p:nvPr/>
        </p:nvSpPr>
        <p:spPr>
          <a:xfrm>
            <a:off x="743640" y="1844824"/>
            <a:ext cx="7848872" cy="1077218"/>
          </a:xfrm>
          <a:prstGeom prst="rect">
            <a:avLst/>
          </a:prstGeom>
          <a:noFill/>
        </p:spPr>
        <p:txBody>
          <a:bodyPr wrap="square" rtlCol="0">
            <a:spAutoFit/>
          </a:bodyPr>
          <a:lstStyle/>
          <a:p>
            <a:r>
              <a:rPr lang="fr-FR" sz="1600" dirty="0" smtClean="0">
                <a:solidFill>
                  <a:schemeClr val="tx1">
                    <a:lumMod val="50000"/>
                  </a:schemeClr>
                </a:solidFill>
              </a:rPr>
              <a:t>The PISA test </a:t>
            </a:r>
            <a:r>
              <a:rPr lang="fr-FR" sz="1600" dirty="0" err="1" smtClean="0">
                <a:solidFill>
                  <a:schemeClr val="tx1">
                    <a:lumMod val="50000"/>
                  </a:schemeClr>
                </a:solidFill>
              </a:rPr>
              <a:t>will</a:t>
            </a:r>
            <a:r>
              <a:rPr lang="fr-FR" sz="1600" dirty="0" smtClean="0">
                <a:solidFill>
                  <a:schemeClr val="tx1">
                    <a:lumMod val="50000"/>
                  </a:schemeClr>
                </a:solidFill>
              </a:rPr>
              <a:t> </a:t>
            </a:r>
            <a:r>
              <a:rPr lang="fr-FR" sz="1600" dirty="0" err="1" smtClean="0">
                <a:solidFill>
                  <a:schemeClr val="tx1">
                    <a:lumMod val="50000"/>
                  </a:schemeClr>
                </a:solidFill>
              </a:rPr>
              <a:t>assess</a:t>
            </a:r>
            <a:r>
              <a:rPr lang="fr-FR" sz="1600" dirty="0" smtClean="0">
                <a:solidFill>
                  <a:schemeClr val="tx1">
                    <a:lumMod val="50000"/>
                  </a:schemeClr>
                </a:solidFill>
              </a:rPr>
              <a:t> how </a:t>
            </a:r>
            <a:r>
              <a:rPr lang="fr-FR" sz="1600" dirty="0" err="1" smtClean="0">
                <a:solidFill>
                  <a:schemeClr val="tx1">
                    <a:lumMod val="50000"/>
                  </a:schemeClr>
                </a:solidFill>
              </a:rPr>
              <a:t>students</a:t>
            </a:r>
            <a:r>
              <a:rPr lang="fr-FR" sz="1600" dirty="0" smtClean="0">
                <a:solidFill>
                  <a:schemeClr val="tx1">
                    <a:lumMod val="50000"/>
                  </a:schemeClr>
                </a:solidFill>
              </a:rPr>
              <a:t> </a:t>
            </a:r>
            <a:r>
              <a:rPr lang="fr-FR" sz="1600" dirty="0" err="1" smtClean="0">
                <a:solidFill>
                  <a:schemeClr val="tx1">
                    <a:lumMod val="50000"/>
                  </a:schemeClr>
                </a:solidFill>
              </a:rPr>
              <a:t>can</a:t>
            </a:r>
            <a:r>
              <a:rPr lang="fr-FR" sz="1600" dirty="0" smtClean="0">
                <a:solidFill>
                  <a:schemeClr val="tx1">
                    <a:lumMod val="50000"/>
                  </a:schemeClr>
                </a:solidFill>
              </a:rPr>
              <a:t> use </a:t>
            </a:r>
            <a:r>
              <a:rPr lang="fr-FR" sz="1600" dirty="0" err="1" smtClean="0">
                <a:solidFill>
                  <a:schemeClr val="tx1">
                    <a:lumMod val="50000"/>
                  </a:schemeClr>
                </a:solidFill>
              </a:rPr>
              <a:t>their</a:t>
            </a:r>
            <a:r>
              <a:rPr lang="fr-FR" sz="1600" dirty="0" smtClean="0">
                <a:solidFill>
                  <a:schemeClr val="tx1">
                    <a:lumMod val="50000"/>
                  </a:schemeClr>
                </a:solidFill>
              </a:rPr>
              <a:t> </a:t>
            </a:r>
            <a:r>
              <a:rPr lang="fr-FR" sz="1600" dirty="0" err="1" smtClean="0">
                <a:solidFill>
                  <a:schemeClr val="tx1">
                    <a:lumMod val="50000"/>
                  </a:schemeClr>
                </a:solidFill>
              </a:rPr>
              <a:t>knowledge</a:t>
            </a:r>
            <a:r>
              <a:rPr lang="fr-FR" sz="1600" dirty="0" smtClean="0">
                <a:solidFill>
                  <a:schemeClr val="tx1">
                    <a:lumMod val="50000"/>
                  </a:schemeClr>
                </a:solidFill>
              </a:rPr>
              <a:t> and </a:t>
            </a:r>
            <a:r>
              <a:rPr lang="fr-FR" sz="1600" dirty="0" err="1" smtClean="0">
                <a:solidFill>
                  <a:schemeClr val="tx1">
                    <a:lumMod val="50000"/>
                  </a:schemeClr>
                </a:solidFill>
              </a:rPr>
              <a:t>critical</a:t>
            </a:r>
            <a:r>
              <a:rPr lang="fr-FR" sz="1600" dirty="0" smtClean="0">
                <a:solidFill>
                  <a:schemeClr val="tx1">
                    <a:lumMod val="50000"/>
                  </a:schemeClr>
                </a:solidFill>
              </a:rPr>
              <a:t> </a:t>
            </a:r>
            <a:r>
              <a:rPr lang="fr-FR" sz="1600" dirty="0" err="1" smtClean="0">
                <a:solidFill>
                  <a:schemeClr val="tx1">
                    <a:lumMod val="50000"/>
                  </a:schemeClr>
                </a:solidFill>
              </a:rPr>
              <a:t>thinking</a:t>
            </a:r>
            <a:r>
              <a:rPr lang="fr-FR" sz="1600" dirty="0" smtClean="0">
                <a:solidFill>
                  <a:schemeClr val="tx1">
                    <a:lumMod val="50000"/>
                  </a:schemeClr>
                </a:solidFill>
              </a:rPr>
              <a:t> </a:t>
            </a:r>
            <a:r>
              <a:rPr lang="fr-FR" sz="1600" dirty="0" err="1" smtClean="0">
                <a:solidFill>
                  <a:schemeClr val="tx1">
                    <a:lumMod val="50000"/>
                  </a:schemeClr>
                </a:solidFill>
              </a:rPr>
              <a:t>skills</a:t>
            </a:r>
            <a:r>
              <a:rPr lang="fr-FR" sz="1600" dirty="0" smtClean="0">
                <a:solidFill>
                  <a:schemeClr val="tx1">
                    <a:lumMod val="50000"/>
                  </a:schemeClr>
                </a:solidFill>
              </a:rPr>
              <a:t> </a:t>
            </a:r>
            <a:r>
              <a:rPr lang="fr-FR" sz="1600" b="1" dirty="0" smtClean="0">
                <a:solidFill>
                  <a:schemeClr val="tx1">
                    <a:lumMod val="50000"/>
                  </a:schemeClr>
                </a:solidFill>
              </a:rPr>
              <a:t>to </a:t>
            </a:r>
            <a:r>
              <a:rPr lang="fr-FR" sz="1600" b="1" dirty="0" err="1" smtClean="0">
                <a:solidFill>
                  <a:schemeClr val="tx1">
                    <a:lumMod val="50000"/>
                  </a:schemeClr>
                </a:solidFill>
              </a:rPr>
              <a:t>understand</a:t>
            </a:r>
            <a:r>
              <a:rPr lang="fr-FR" sz="1600" b="1" dirty="0" smtClean="0">
                <a:solidFill>
                  <a:schemeClr val="tx1">
                    <a:lumMod val="50000"/>
                  </a:schemeClr>
                </a:solidFill>
              </a:rPr>
              <a:t> </a:t>
            </a:r>
            <a:r>
              <a:rPr lang="fr-FR" sz="1600" dirty="0" smtClean="0">
                <a:solidFill>
                  <a:schemeClr val="tx1">
                    <a:lumMod val="50000"/>
                  </a:schemeClr>
                </a:solidFill>
              </a:rPr>
              <a:t>issues of </a:t>
            </a:r>
            <a:r>
              <a:rPr lang="fr-FR" sz="1600" dirty="0" err="1" smtClean="0">
                <a:solidFill>
                  <a:schemeClr val="tx1">
                    <a:lumMod val="50000"/>
                  </a:schemeClr>
                </a:solidFill>
              </a:rPr>
              <a:t>critical</a:t>
            </a:r>
            <a:r>
              <a:rPr lang="fr-FR" sz="1600" dirty="0" smtClean="0">
                <a:solidFill>
                  <a:schemeClr val="tx1">
                    <a:lumMod val="50000"/>
                  </a:schemeClr>
                </a:solidFill>
              </a:rPr>
              <a:t> importance to the world (</a:t>
            </a:r>
            <a:r>
              <a:rPr lang="fr-FR" sz="1600" dirty="0" err="1" smtClean="0">
                <a:solidFill>
                  <a:schemeClr val="tx1">
                    <a:lumMod val="50000"/>
                  </a:schemeClr>
                </a:solidFill>
              </a:rPr>
              <a:t>e.g</a:t>
            </a:r>
            <a:r>
              <a:rPr lang="fr-FR" sz="1600" dirty="0" smtClean="0">
                <a:solidFill>
                  <a:schemeClr val="tx1">
                    <a:lumMod val="50000"/>
                  </a:schemeClr>
                </a:solidFill>
              </a:rPr>
              <a:t>. </a:t>
            </a:r>
            <a:r>
              <a:rPr lang="fr-FR" sz="1600" dirty="0" err="1" smtClean="0">
                <a:solidFill>
                  <a:schemeClr val="tx1">
                    <a:lumMod val="50000"/>
                  </a:schemeClr>
                </a:solidFill>
              </a:rPr>
              <a:t>climate</a:t>
            </a:r>
            <a:r>
              <a:rPr lang="fr-FR" sz="1600" dirty="0" smtClean="0">
                <a:solidFill>
                  <a:schemeClr val="tx1">
                    <a:lumMod val="50000"/>
                  </a:schemeClr>
                </a:solidFill>
              </a:rPr>
              <a:t> change, </a:t>
            </a:r>
            <a:r>
              <a:rPr lang="fr-FR" sz="1600" dirty="0" err="1" smtClean="0">
                <a:solidFill>
                  <a:schemeClr val="tx1">
                    <a:lumMod val="50000"/>
                  </a:schemeClr>
                </a:solidFill>
              </a:rPr>
              <a:t>poverty</a:t>
            </a:r>
            <a:r>
              <a:rPr lang="fr-FR" sz="1600" dirty="0" smtClean="0">
                <a:solidFill>
                  <a:schemeClr val="tx1">
                    <a:lumMod val="50000"/>
                  </a:schemeClr>
                </a:solidFill>
              </a:rPr>
              <a:t>) and issues </a:t>
            </a:r>
            <a:r>
              <a:rPr lang="fr-FR" sz="1600" dirty="0" err="1" smtClean="0">
                <a:solidFill>
                  <a:schemeClr val="tx1">
                    <a:lumMod val="50000"/>
                  </a:schemeClr>
                </a:solidFill>
              </a:rPr>
              <a:t>that</a:t>
            </a:r>
            <a:r>
              <a:rPr lang="fr-FR" sz="1600" dirty="0" smtClean="0">
                <a:solidFill>
                  <a:schemeClr val="tx1">
                    <a:lumMod val="50000"/>
                  </a:schemeClr>
                </a:solidFill>
              </a:rPr>
              <a:t> affect open and </a:t>
            </a:r>
            <a:r>
              <a:rPr lang="fr-FR" sz="1600" dirty="0" err="1" smtClean="0">
                <a:solidFill>
                  <a:schemeClr val="tx1">
                    <a:lumMod val="50000"/>
                  </a:schemeClr>
                </a:solidFill>
              </a:rPr>
              <a:t>respectful</a:t>
            </a:r>
            <a:r>
              <a:rPr lang="fr-FR" sz="1600" dirty="0" smtClean="0">
                <a:solidFill>
                  <a:schemeClr val="tx1">
                    <a:lumMod val="50000"/>
                  </a:schemeClr>
                </a:solidFill>
              </a:rPr>
              <a:t> interactions </a:t>
            </a:r>
            <a:r>
              <a:rPr lang="fr-FR" sz="1600" dirty="0" err="1" smtClean="0">
                <a:solidFill>
                  <a:schemeClr val="tx1">
                    <a:lumMod val="50000"/>
                  </a:schemeClr>
                </a:solidFill>
              </a:rPr>
              <a:t>across</a:t>
            </a:r>
            <a:r>
              <a:rPr lang="fr-FR" sz="1600" dirty="0" smtClean="0">
                <a:solidFill>
                  <a:schemeClr val="tx1">
                    <a:lumMod val="50000"/>
                  </a:schemeClr>
                </a:solidFill>
              </a:rPr>
              <a:t> cultures (</a:t>
            </a:r>
            <a:r>
              <a:rPr lang="fr-FR" sz="1600" dirty="0" err="1" smtClean="0">
                <a:solidFill>
                  <a:schemeClr val="tx1">
                    <a:lumMod val="50000"/>
                  </a:schemeClr>
                </a:solidFill>
              </a:rPr>
              <a:t>e.g</a:t>
            </a:r>
            <a:r>
              <a:rPr lang="fr-FR" sz="1600" dirty="0" smtClean="0">
                <a:solidFill>
                  <a:schemeClr val="tx1">
                    <a:lumMod val="50000"/>
                  </a:schemeClr>
                </a:solidFill>
              </a:rPr>
              <a:t>. cultural </a:t>
            </a:r>
            <a:r>
              <a:rPr lang="fr-FR" sz="1600" dirty="0" err="1" smtClean="0">
                <a:solidFill>
                  <a:schemeClr val="tx1">
                    <a:lumMod val="50000"/>
                  </a:schemeClr>
                </a:solidFill>
              </a:rPr>
              <a:t>stereotypes</a:t>
            </a:r>
            <a:r>
              <a:rPr lang="fr-FR" sz="1600" dirty="0" smtClean="0">
                <a:solidFill>
                  <a:schemeClr val="tx1">
                    <a:lumMod val="50000"/>
                  </a:schemeClr>
                </a:solidFill>
              </a:rPr>
              <a:t>).   </a:t>
            </a:r>
            <a:endParaRPr lang="en-GB" sz="1600" dirty="0">
              <a:solidFill>
                <a:schemeClr val="tx1">
                  <a:lumMod val="50000"/>
                </a:schemeClr>
              </a:solidFill>
            </a:endParaRPr>
          </a:p>
        </p:txBody>
      </p:sp>
    </p:spTree>
    <p:extLst>
      <p:ext uri="{BB962C8B-B14F-4D97-AF65-F5344CB8AC3E}">
        <p14:creationId xmlns:p14="http://schemas.microsoft.com/office/powerpoint/2010/main" val="178164681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fr-FR" dirty="0" smtClean="0"/>
              <a:t>How the test </a:t>
            </a:r>
            <a:r>
              <a:rPr lang="fr-FR" dirty="0" err="1" smtClean="0"/>
              <a:t>works</a:t>
            </a:r>
            <a:endParaRPr lang="en-GB" dirty="0"/>
          </a:p>
        </p:txBody>
      </p:sp>
      <p:graphicFrame>
        <p:nvGraphicFramePr>
          <p:cNvPr id="5" name="Diagram 4"/>
          <p:cNvGraphicFramePr/>
          <p:nvPr>
            <p:extLst>
              <p:ext uri="{D42A27DB-BD31-4B8C-83A1-F6EECF244321}">
                <p14:modId xmlns:p14="http://schemas.microsoft.com/office/powerpoint/2010/main" val="98989559"/>
              </p:ext>
            </p:extLst>
          </p:nvPr>
        </p:nvGraphicFramePr>
        <p:xfrm>
          <a:off x="395536" y="1196752"/>
          <a:ext cx="8424936" cy="4984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10617" y="1392992"/>
            <a:ext cx="2111375" cy="1189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5436096" y="1412776"/>
            <a:ext cx="3375729" cy="1815882"/>
          </a:xfrm>
          <a:prstGeom prst="rect">
            <a:avLst/>
          </a:prstGeom>
          <a:noFill/>
        </p:spPr>
        <p:txBody>
          <a:bodyPr wrap="square" rtlCol="0">
            <a:spAutoFit/>
          </a:bodyPr>
          <a:lstStyle/>
          <a:p>
            <a:r>
              <a:rPr lang="en-GB" sz="1600" dirty="0"/>
              <a:t>In this </a:t>
            </a:r>
            <a:r>
              <a:rPr lang="en-GB" sz="1600" dirty="0" err="1"/>
              <a:t>youtube</a:t>
            </a:r>
            <a:r>
              <a:rPr lang="en-GB" sz="1600" dirty="0"/>
              <a:t> video that reached over 1.5 million visualizations, Renata Flores </a:t>
            </a:r>
            <a:r>
              <a:rPr lang="en-GB" sz="1600" dirty="0" smtClean="0"/>
              <a:t>sings </a:t>
            </a:r>
            <a:r>
              <a:rPr lang="en-GB" sz="1600" dirty="0"/>
              <a:t>in Quechua, her native tongue, to Michael Jackson's "The Way You Make Me Feel,” against the backdrop of ancient Inca ruins. </a:t>
            </a:r>
          </a:p>
        </p:txBody>
      </p:sp>
      <p:sp>
        <p:nvSpPr>
          <p:cNvPr id="9" name="TextBox 8"/>
          <p:cNvSpPr txBox="1"/>
          <p:nvPr/>
        </p:nvSpPr>
        <p:spPr>
          <a:xfrm>
            <a:off x="539551" y="5589240"/>
            <a:ext cx="7920879" cy="1508105"/>
          </a:xfrm>
          <a:prstGeom prst="rect">
            <a:avLst/>
          </a:prstGeom>
          <a:noFill/>
        </p:spPr>
        <p:txBody>
          <a:bodyPr wrap="square" rtlCol="0">
            <a:spAutoFit/>
          </a:bodyPr>
          <a:lstStyle/>
          <a:p>
            <a:r>
              <a:rPr lang="en-GB" i="1" dirty="0" smtClean="0">
                <a:solidFill>
                  <a:schemeClr val="tx1">
                    <a:lumMod val="50000"/>
                  </a:schemeClr>
                </a:solidFill>
              </a:rPr>
              <a:t>Q2. What </a:t>
            </a:r>
            <a:r>
              <a:rPr lang="en-GB" i="1" dirty="0">
                <a:solidFill>
                  <a:schemeClr val="tx1">
                    <a:lumMod val="50000"/>
                  </a:schemeClr>
                </a:solidFill>
              </a:rPr>
              <a:t>is true about </a:t>
            </a:r>
            <a:r>
              <a:rPr lang="en-GB" i="1" dirty="0" smtClean="0">
                <a:solidFill>
                  <a:schemeClr val="tx1">
                    <a:lumMod val="50000"/>
                  </a:schemeClr>
                </a:solidFill>
              </a:rPr>
              <a:t>minority </a:t>
            </a:r>
            <a:r>
              <a:rPr lang="en-GB" i="1" dirty="0">
                <a:solidFill>
                  <a:schemeClr val="tx1">
                    <a:lumMod val="50000"/>
                  </a:schemeClr>
                </a:solidFill>
              </a:rPr>
              <a:t>languages?</a:t>
            </a:r>
            <a:r>
              <a:rPr lang="en-GB" dirty="0">
                <a:solidFill>
                  <a:schemeClr val="tx1">
                    <a:lumMod val="50000"/>
                  </a:schemeClr>
                </a:solidFill>
              </a:rPr>
              <a:t>  </a:t>
            </a:r>
            <a:r>
              <a:rPr lang="en-GB" i="1" dirty="0" smtClean="0"/>
              <a:t>(True/False)</a:t>
            </a:r>
          </a:p>
          <a:p>
            <a:r>
              <a:rPr lang="en-GB" sz="1400" dirty="0"/>
              <a:t>Many kids </a:t>
            </a:r>
            <a:r>
              <a:rPr lang="en-GB" sz="1400" dirty="0" smtClean="0"/>
              <a:t>do </a:t>
            </a:r>
            <a:r>
              <a:rPr lang="en-GB" sz="1400" dirty="0"/>
              <a:t>not speak their heritage language because it is not “cool” </a:t>
            </a:r>
            <a:endParaRPr lang="en-GB" sz="1400" dirty="0" smtClean="0"/>
          </a:p>
          <a:p>
            <a:r>
              <a:rPr lang="en-GB" sz="1400" dirty="0"/>
              <a:t>Education in one single national language has accelerated the disappearance of many minority </a:t>
            </a:r>
            <a:r>
              <a:rPr lang="en-GB" sz="1400" dirty="0" smtClean="0"/>
              <a:t>languages</a:t>
            </a:r>
          </a:p>
          <a:p>
            <a:r>
              <a:rPr lang="fr-FR" sz="1400" dirty="0" smtClean="0"/>
              <a:t>…</a:t>
            </a:r>
            <a:endParaRPr lang="en-GB" sz="1400" dirty="0" smtClean="0"/>
          </a:p>
          <a:p>
            <a:endParaRPr lang="en-GB" dirty="0"/>
          </a:p>
        </p:txBody>
      </p:sp>
      <p:sp>
        <p:nvSpPr>
          <p:cNvPr id="10" name="TextBox 9"/>
          <p:cNvSpPr txBox="1"/>
          <p:nvPr/>
        </p:nvSpPr>
        <p:spPr>
          <a:xfrm>
            <a:off x="6772566" y="3372675"/>
            <a:ext cx="2371434" cy="1477328"/>
          </a:xfrm>
          <a:prstGeom prst="rect">
            <a:avLst/>
          </a:prstGeom>
          <a:noFill/>
        </p:spPr>
        <p:txBody>
          <a:bodyPr wrap="square" rtlCol="0">
            <a:spAutoFit/>
          </a:bodyPr>
          <a:lstStyle/>
          <a:p>
            <a:r>
              <a:rPr lang="fr-FR" dirty="0" smtClean="0">
                <a:solidFill>
                  <a:schemeClr val="tx1">
                    <a:lumMod val="50000"/>
                  </a:schemeClr>
                </a:solidFill>
              </a:rPr>
              <a:t>Q1. </a:t>
            </a:r>
            <a:r>
              <a:rPr lang="fr-FR" dirty="0" err="1" smtClean="0">
                <a:solidFill>
                  <a:schemeClr val="tx1">
                    <a:lumMod val="50000"/>
                  </a:schemeClr>
                </a:solidFill>
              </a:rPr>
              <a:t>What</a:t>
            </a:r>
            <a:r>
              <a:rPr lang="fr-FR" dirty="0" smtClean="0">
                <a:solidFill>
                  <a:schemeClr val="tx1">
                    <a:lumMod val="50000"/>
                  </a:schemeClr>
                </a:solidFill>
              </a:rPr>
              <a:t> messages do </a:t>
            </a:r>
            <a:r>
              <a:rPr lang="fr-FR" dirty="0" err="1" smtClean="0">
                <a:solidFill>
                  <a:schemeClr val="tx1">
                    <a:lumMod val="50000"/>
                  </a:schemeClr>
                </a:solidFill>
              </a:rPr>
              <a:t>you</a:t>
            </a:r>
            <a:r>
              <a:rPr lang="fr-FR" dirty="0" smtClean="0">
                <a:solidFill>
                  <a:schemeClr val="tx1">
                    <a:lumMod val="50000"/>
                  </a:schemeClr>
                </a:solidFill>
              </a:rPr>
              <a:t> </a:t>
            </a:r>
            <a:r>
              <a:rPr lang="fr-FR" dirty="0" err="1" smtClean="0">
                <a:solidFill>
                  <a:schemeClr val="tx1">
                    <a:lumMod val="50000"/>
                  </a:schemeClr>
                </a:solidFill>
              </a:rPr>
              <a:t>think</a:t>
            </a:r>
            <a:r>
              <a:rPr lang="fr-FR" dirty="0" smtClean="0">
                <a:solidFill>
                  <a:schemeClr val="tx1">
                    <a:lumMod val="50000"/>
                  </a:schemeClr>
                </a:solidFill>
              </a:rPr>
              <a:t> Renata </a:t>
            </a:r>
            <a:r>
              <a:rPr lang="fr-FR" dirty="0" err="1" smtClean="0">
                <a:solidFill>
                  <a:schemeClr val="tx1">
                    <a:lumMod val="50000"/>
                  </a:schemeClr>
                </a:solidFill>
              </a:rPr>
              <a:t>is</a:t>
            </a:r>
            <a:r>
              <a:rPr lang="fr-FR" dirty="0" smtClean="0">
                <a:solidFill>
                  <a:schemeClr val="tx1">
                    <a:lumMod val="50000"/>
                  </a:schemeClr>
                </a:solidFill>
              </a:rPr>
              <a:t> </a:t>
            </a:r>
            <a:r>
              <a:rPr lang="fr-FR" dirty="0" err="1" smtClean="0">
                <a:solidFill>
                  <a:schemeClr val="tx1">
                    <a:lumMod val="50000"/>
                  </a:schemeClr>
                </a:solidFill>
              </a:rPr>
              <a:t>trying</a:t>
            </a:r>
            <a:r>
              <a:rPr lang="fr-FR" dirty="0" smtClean="0">
                <a:solidFill>
                  <a:schemeClr val="tx1">
                    <a:lumMod val="50000"/>
                  </a:schemeClr>
                </a:solidFill>
              </a:rPr>
              <a:t> to </a:t>
            </a:r>
            <a:r>
              <a:rPr lang="fr-FR" dirty="0" err="1" smtClean="0">
                <a:solidFill>
                  <a:schemeClr val="tx1">
                    <a:lumMod val="50000"/>
                  </a:schemeClr>
                </a:solidFill>
              </a:rPr>
              <a:t>convey</a:t>
            </a:r>
            <a:r>
              <a:rPr lang="fr-FR" dirty="0" smtClean="0">
                <a:solidFill>
                  <a:schemeClr val="tx1">
                    <a:lumMod val="50000"/>
                  </a:schemeClr>
                </a:solidFill>
              </a:rPr>
              <a:t>?</a:t>
            </a:r>
          </a:p>
          <a:p>
            <a:r>
              <a:rPr lang="fr-FR" i="1" dirty="0" smtClean="0"/>
              <a:t>(Open </a:t>
            </a:r>
            <a:r>
              <a:rPr lang="fr-FR" i="1" dirty="0" err="1" smtClean="0"/>
              <a:t>Constructed</a:t>
            </a:r>
            <a:r>
              <a:rPr lang="fr-FR" i="1" dirty="0" smtClean="0"/>
              <a:t> </a:t>
            </a:r>
            <a:r>
              <a:rPr lang="fr-FR" i="1" dirty="0" err="1" smtClean="0"/>
              <a:t>response</a:t>
            </a:r>
            <a:r>
              <a:rPr lang="fr-FR" i="1" dirty="0" smtClean="0"/>
              <a:t>)</a:t>
            </a:r>
            <a:endParaRPr lang="en-GB" i="1" dirty="0"/>
          </a:p>
        </p:txBody>
      </p:sp>
    </p:spTree>
    <p:extLst>
      <p:ext uri="{BB962C8B-B14F-4D97-AF65-F5344CB8AC3E}">
        <p14:creationId xmlns:p14="http://schemas.microsoft.com/office/powerpoint/2010/main" val="3505472679"/>
      </p:ext>
    </p:extLst>
  </p:cSld>
  <p:clrMapOvr>
    <a:masterClrMapping/>
  </p:clrMapOvr>
  <p:transition spd="slow">
    <p:pul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fr-FR" dirty="0" err="1" smtClean="0"/>
              <a:t>What</a:t>
            </a:r>
            <a:r>
              <a:rPr lang="fr-FR" dirty="0" smtClean="0"/>
              <a:t> </a:t>
            </a:r>
            <a:r>
              <a:rPr lang="fr-FR" dirty="0" err="1" smtClean="0"/>
              <a:t>is</a:t>
            </a:r>
            <a:r>
              <a:rPr lang="fr-FR" dirty="0" smtClean="0"/>
              <a:t> </a:t>
            </a:r>
            <a:r>
              <a:rPr lang="fr-FR" dirty="0" err="1" smtClean="0"/>
              <a:t>going</a:t>
            </a:r>
            <a:r>
              <a:rPr lang="fr-FR" dirty="0" smtClean="0"/>
              <a:t> to </a:t>
            </a:r>
            <a:r>
              <a:rPr lang="fr-FR" dirty="0" err="1" smtClean="0"/>
              <a:t>be</a:t>
            </a:r>
            <a:r>
              <a:rPr lang="fr-FR" dirty="0" smtClean="0"/>
              <a:t> </a:t>
            </a:r>
            <a:r>
              <a:rPr lang="fr-FR" dirty="0" err="1" smtClean="0"/>
              <a:t>tested</a:t>
            </a:r>
            <a:r>
              <a:rPr lang="fr-FR" dirty="0" smtClean="0"/>
              <a:t> and </a:t>
            </a:r>
            <a:r>
              <a:rPr lang="fr-FR" dirty="0" err="1" smtClean="0"/>
              <a:t>scaled</a:t>
            </a:r>
            <a:endParaRPr lang="en-GB" dirty="0"/>
          </a:p>
        </p:txBody>
      </p:sp>
      <p:graphicFrame>
        <p:nvGraphicFramePr>
          <p:cNvPr id="4" name="Diagram 3"/>
          <p:cNvGraphicFramePr/>
          <p:nvPr>
            <p:extLst>
              <p:ext uri="{D42A27DB-BD31-4B8C-83A1-F6EECF244321}">
                <p14:modId xmlns:p14="http://schemas.microsoft.com/office/powerpoint/2010/main" val="1838756666"/>
              </p:ext>
            </p:extLst>
          </p:nvPr>
        </p:nvGraphicFramePr>
        <p:xfrm>
          <a:off x="683568" y="1628800"/>
          <a:ext cx="8064896"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21233283"/>
      </p:ext>
    </p:extLst>
  </p:cSld>
  <p:clrMapOvr>
    <a:masterClrMapping/>
  </p:clrMapOvr>
  <p:transition spd="slow">
    <p:pull/>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8000" y="1602000"/>
            <a:ext cx="8218800" cy="4995352"/>
          </a:xfrm>
        </p:spPr>
        <p:txBody>
          <a:bodyPr>
            <a:normAutofit fontScale="85000" lnSpcReduction="10000"/>
          </a:bodyPr>
          <a:lstStyle/>
          <a:p>
            <a:r>
              <a:rPr lang="fr-FR" dirty="0" err="1" smtClean="0">
                <a:solidFill>
                  <a:schemeClr val="bg2">
                    <a:lumMod val="10000"/>
                  </a:schemeClr>
                </a:solidFill>
              </a:rPr>
              <a:t>Students</a:t>
            </a:r>
            <a:r>
              <a:rPr lang="fr-FR" dirty="0" smtClean="0">
                <a:solidFill>
                  <a:schemeClr val="bg2">
                    <a:lumMod val="10000"/>
                  </a:schemeClr>
                </a:solidFill>
              </a:rPr>
              <a:t>’ performance on the cognitive test </a:t>
            </a:r>
            <a:r>
              <a:rPr lang="fr-FR" dirty="0" err="1" smtClean="0">
                <a:solidFill>
                  <a:schemeClr val="bg2">
                    <a:lumMod val="10000"/>
                  </a:schemeClr>
                </a:solidFill>
              </a:rPr>
              <a:t>will</a:t>
            </a:r>
            <a:r>
              <a:rPr lang="fr-FR" dirty="0" smtClean="0">
                <a:solidFill>
                  <a:schemeClr val="bg2">
                    <a:lumMod val="10000"/>
                  </a:schemeClr>
                </a:solidFill>
              </a:rPr>
              <a:t> </a:t>
            </a:r>
            <a:r>
              <a:rPr lang="fr-FR" dirty="0" err="1" smtClean="0">
                <a:solidFill>
                  <a:schemeClr val="bg2">
                    <a:lumMod val="10000"/>
                  </a:schemeClr>
                </a:solidFill>
              </a:rPr>
              <a:t>be</a:t>
            </a:r>
            <a:r>
              <a:rPr lang="fr-FR" dirty="0" smtClean="0">
                <a:solidFill>
                  <a:schemeClr val="bg2">
                    <a:lumMod val="10000"/>
                  </a:schemeClr>
                </a:solidFill>
              </a:rPr>
              <a:t> </a:t>
            </a:r>
            <a:r>
              <a:rPr lang="fr-FR" dirty="0" err="1" smtClean="0">
                <a:solidFill>
                  <a:schemeClr val="bg2">
                    <a:lumMod val="10000"/>
                  </a:schemeClr>
                </a:solidFill>
              </a:rPr>
              <a:t>reported</a:t>
            </a:r>
            <a:r>
              <a:rPr lang="fr-FR" dirty="0" smtClean="0">
                <a:solidFill>
                  <a:schemeClr val="bg2">
                    <a:lumMod val="10000"/>
                  </a:schemeClr>
                </a:solidFill>
              </a:rPr>
              <a:t> on a multi-</a:t>
            </a:r>
            <a:r>
              <a:rPr lang="fr-FR" dirty="0" err="1" smtClean="0">
                <a:solidFill>
                  <a:schemeClr val="bg2">
                    <a:lumMod val="10000"/>
                  </a:schemeClr>
                </a:solidFill>
              </a:rPr>
              <a:t>dimensional</a:t>
            </a:r>
            <a:r>
              <a:rPr lang="fr-FR" dirty="0" smtClean="0">
                <a:solidFill>
                  <a:schemeClr val="bg2">
                    <a:lumMod val="10000"/>
                  </a:schemeClr>
                </a:solidFill>
              </a:rPr>
              <a:t> </a:t>
            </a:r>
            <a:r>
              <a:rPr lang="fr-FR" dirty="0" err="1" smtClean="0">
                <a:solidFill>
                  <a:schemeClr val="bg2">
                    <a:lumMod val="10000"/>
                  </a:schemeClr>
                </a:solidFill>
              </a:rPr>
              <a:t>scale</a:t>
            </a:r>
            <a:r>
              <a:rPr lang="fr-FR" dirty="0" smtClean="0">
                <a:solidFill>
                  <a:schemeClr val="bg2">
                    <a:lumMod val="10000"/>
                  </a:schemeClr>
                </a:solidFill>
              </a:rPr>
              <a:t> </a:t>
            </a:r>
            <a:r>
              <a:rPr lang="en-GB" dirty="0" smtClean="0">
                <a:solidFill>
                  <a:schemeClr val="bg2">
                    <a:lumMod val="10000"/>
                  </a:schemeClr>
                </a:solidFill>
              </a:rPr>
              <a:t>measuring </a:t>
            </a:r>
            <a:r>
              <a:rPr lang="en-GB" dirty="0">
                <a:solidFill>
                  <a:schemeClr val="bg2">
                    <a:lumMod val="10000"/>
                  </a:schemeClr>
                </a:solidFill>
              </a:rPr>
              <a:t>to what extent students are able to use their knowledge, </a:t>
            </a:r>
            <a:r>
              <a:rPr lang="en-GB" dirty="0" smtClean="0">
                <a:solidFill>
                  <a:schemeClr val="bg2">
                    <a:lumMod val="10000"/>
                  </a:schemeClr>
                </a:solidFill>
              </a:rPr>
              <a:t>understand meanings, </a:t>
            </a:r>
            <a:r>
              <a:rPr lang="en-GB" dirty="0">
                <a:solidFill>
                  <a:schemeClr val="bg2">
                    <a:lumMod val="10000"/>
                  </a:schemeClr>
                </a:solidFill>
              </a:rPr>
              <a:t>recognize relationships and perspectives, and think critically about </a:t>
            </a:r>
            <a:r>
              <a:rPr lang="en-GB" dirty="0" smtClean="0">
                <a:solidFill>
                  <a:schemeClr val="bg2">
                    <a:lumMod val="10000"/>
                  </a:schemeClr>
                </a:solidFill>
              </a:rPr>
              <a:t>global </a:t>
            </a:r>
            <a:r>
              <a:rPr lang="en-GB" dirty="0">
                <a:solidFill>
                  <a:schemeClr val="bg2">
                    <a:lumMod val="10000"/>
                  </a:schemeClr>
                </a:solidFill>
              </a:rPr>
              <a:t>or intercultural </a:t>
            </a:r>
            <a:r>
              <a:rPr lang="en-GB" dirty="0" smtClean="0">
                <a:solidFill>
                  <a:schemeClr val="bg2">
                    <a:lumMod val="10000"/>
                  </a:schemeClr>
                </a:solidFill>
              </a:rPr>
              <a:t>issues. </a:t>
            </a:r>
          </a:p>
          <a:p>
            <a:r>
              <a:rPr lang="fr-FR" dirty="0" smtClean="0">
                <a:solidFill>
                  <a:schemeClr val="bg2">
                    <a:lumMod val="10000"/>
                  </a:schemeClr>
                </a:solidFill>
              </a:rPr>
              <a:t>The test </a:t>
            </a:r>
            <a:r>
              <a:rPr lang="fr-FR" dirty="0" err="1" smtClean="0">
                <a:solidFill>
                  <a:schemeClr val="bg2">
                    <a:lumMod val="10000"/>
                  </a:schemeClr>
                </a:solidFill>
              </a:rPr>
              <a:t>will</a:t>
            </a:r>
            <a:r>
              <a:rPr lang="fr-FR" dirty="0" smtClean="0">
                <a:solidFill>
                  <a:schemeClr val="bg2">
                    <a:lumMod val="10000"/>
                  </a:schemeClr>
                </a:solidFill>
              </a:rPr>
              <a:t> </a:t>
            </a:r>
            <a:r>
              <a:rPr lang="fr-FR" dirty="0" err="1" smtClean="0">
                <a:solidFill>
                  <a:schemeClr val="bg2">
                    <a:lumMod val="10000"/>
                  </a:schemeClr>
                </a:solidFill>
              </a:rPr>
              <a:t>include</a:t>
            </a:r>
            <a:r>
              <a:rPr lang="fr-FR" dirty="0" smtClean="0">
                <a:solidFill>
                  <a:schemeClr val="bg2">
                    <a:lumMod val="10000"/>
                  </a:schemeClr>
                </a:solidFill>
              </a:rPr>
              <a:t> a </a:t>
            </a:r>
            <a:r>
              <a:rPr lang="fr-FR" dirty="0" err="1" smtClean="0">
                <a:solidFill>
                  <a:schemeClr val="bg2">
                    <a:lumMod val="10000"/>
                  </a:schemeClr>
                </a:solidFill>
              </a:rPr>
              <a:t>limited</a:t>
            </a:r>
            <a:r>
              <a:rPr lang="fr-FR" dirty="0" smtClean="0">
                <a:solidFill>
                  <a:schemeClr val="bg2">
                    <a:lumMod val="10000"/>
                  </a:schemeClr>
                </a:solidFill>
              </a:rPr>
              <a:t> </a:t>
            </a:r>
            <a:r>
              <a:rPr lang="fr-FR" dirty="0" err="1" smtClean="0">
                <a:solidFill>
                  <a:schemeClr val="bg2">
                    <a:lumMod val="10000"/>
                  </a:schemeClr>
                </a:solidFill>
              </a:rPr>
              <a:t>number</a:t>
            </a:r>
            <a:r>
              <a:rPr lang="fr-FR" dirty="0" smtClean="0">
                <a:solidFill>
                  <a:schemeClr val="bg2">
                    <a:lumMod val="10000"/>
                  </a:schemeClr>
                </a:solidFill>
              </a:rPr>
              <a:t> of short </a:t>
            </a:r>
            <a:r>
              <a:rPr lang="fr-FR" dirty="0" err="1" smtClean="0">
                <a:solidFill>
                  <a:schemeClr val="bg2">
                    <a:lumMod val="10000"/>
                  </a:schemeClr>
                </a:solidFill>
              </a:rPr>
              <a:t>constructed</a:t>
            </a:r>
            <a:r>
              <a:rPr lang="fr-FR" dirty="0" smtClean="0">
                <a:solidFill>
                  <a:schemeClr val="bg2">
                    <a:lumMod val="10000"/>
                  </a:schemeClr>
                </a:solidFill>
              </a:rPr>
              <a:t> </a:t>
            </a:r>
            <a:r>
              <a:rPr lang="fr-FR" dirty="0" err="1" smtClean="0">
                <a:solidFill>
                  <a:schemeClr val="bg2">
                    <a:lumMod val="10000"/>
                  </a:schemeClr>
                </a:solidFill>
              </a:rPr>
              <a:t>response</a:t>
            </a:r>
            <a:r>
              <a:rPr lang="fr-FR" dirty="0" smtClean="0">
                <a:solidFill>
                  <a:schemeClr val="bg2">
                    <a:lumMod val="10000"/>
                  </a:schemeClr>
                </a:solidFill>
              </a:rPr>
              <a:t> items, for </a:t>
            </a:r>
            <a:r>
              <a:rPr lang="fr-FR" dirty="0" err="1" smtClean="0">
                <a:solidFill>
                  <a:schemeClr val="bg2">
                    <a:lumMod val="10000"/>
                  </a:schemeClr>
                </a:solidFill>
              </a:rPr>
              <a:t>which</a:t>
            </a:r>
            <a:r>
              <a:rPr lang="fr-FR" dirty="0" smtClean="0">
                <a:solidFill>
                  <a:schemeClr val="bg2">
                    <a:lumMod val="10000"/>
                  </a:schemeClr>
                </a:solidFill>
              </a:rPr>
              <a:t> </a:t>
            </a:r>
            <a:r>
              <a:rPr lang="fr-FR" dirty="0" err="1" smtClean="0">
                <a:solidFill>
                  <a:schemeClr val="bg2">
                    <a:lumMod val="10000"/>
                  </a:schemeClr>
                </a:solidFill>
              </a:rPr>
              <a:t>internationally</a:t>
            </a:r>
            <a:r>
              <a:rPr lang="fr-FR" dirty="0" smtClean="0">
                <a:solidFill>
                  <a:schemeClr val="bg2">
                    <a:lumMod val="10000"/>
                  </a:schemeClr>
                </a:solidFill>
              </a:rPr>
              <a:t> </a:t>
            </a:r>
            <a:r>
              <a:rPr lang="fr-FR" dirty="0" err="1" smtClean="0">
                <a:solidFill>
                  <a:schemeClr val="bg2">
                    <a:lumMod val="10000"/>
                  </a:schemeClr>
                </a:solidFill>
              </a:rPr>
              <a:t>valid</a:t>
            </a:r>
            <a:r>
              <a:rPr lang="fr-FR" dirty="0" smtClean="0">
                <a:solidFill>
                  <a:schemeClr val="bg2">
                    <a:lumMod val="10000"/>
                  </a:schemeClr>
                </a:solidFill>
              </a:rPr>
              <a:t> </a:t>
            </a:r>
            <a:r>
              <a:rPr lang="fr-FR" dirty="0" err="1" smtClean="0">
                <a:solidFill>
                  <a:schemeClr val="bg2">
                    <a:lumMod val="10000"/>
                  </a:schemeClr>
                </a:solidFill>
              </a:rPr>
              <a:t>scoring</a:t>
            </a:r>
            <a:r>
              <a:rPr lang="fr-FR" dirty="0" smtClean="0">
                <a:solidFill>
                  <a:schemeClr val="bg2">
                    <a:lumMod val="10000"/>
                  </a:schemeClr>
                </a:solidFill>
              </a:rPr>
              <a:t> </a:t>
            </a:r>
            <a:r>
              <a:rPr lang="fr-FR" dirty="0" err="1" smtClean="0">
                <a:solidFill>
                  <a:schemeClr val="bg2">
                    <a:lumMod val="10000"/>
                  </a:schemeClr>
                </a:solidFill>
              </a:rPr>
              <a:t>rubrics</a:t>
            </a:r>
            <a:r>
              <a:rPr lang="fr-FR" dirty="0" smtClean="0">
                <a:solidFill>
                  <a:schemeClr val="bg2">
                    <a:lumMod val="10000"/>
                  </a:schemeClr>
                </a:solidFill>
              </a:rPr>
              <a:t> </a:t>
            </a:r>
            <a:r>
              <a:rPr lang="fr-FR" dirty="0" err="1" smtClean="0">
                <a:solidFill>
                  <a:schemeClr val="bg2">
                    <a:lumMod val="10000"/>
                  </a:schemeClr>
                </a:solidFill>
              </a:rPr>
              <a:t>will</a:t>
            </a:r>
            <a:r>
              <a:rPr lang="fr-FR" dirty="0" smtClean="0">
                <a:solidFill>
                  <a:schemeClr val="bg2">
                    <a:lumMod val="10000"/>
                  </a:schemeClr>
                </a:solidFill>
              </a:rPr>
              <a:t> </a:t>
            </a:r>
            <a:r>
              <a:rPr lang="fr-FR" dirty="0" err="1" smtClean="0">
                <a:solidFill>
                  <a:schemeClr val="bg2">
                    <a:lumMod val="10000"/>
                  </a:schemeClr>
                </a:solidFill>
              </a:rPr>
              <a:t>be</a:t>
            </a:r>
            <a:r>
              <a:rPr lang="fr-FR" dirty="0" smtClean="0">
                <a:solidFill>
                  <a:schemeClr val="bg2">
                    <a:lumMod val="10000"/>
                  </a:schemeClr>
                </a:solidFill>
              </a:rPr>
              <a:t> </a:t>
            </a:r>
            <a:r>
              <a:rPr lang="fr-FR" dirty="0" err="1" smtClean="0">
                <a:solidFill>
                  <a:schemeClr val="bg2">
                    <a:lumMod val="10000"/>
                  </a:schemeClr>
                </a:solidFill>
              </a:rPr>
              <a:t>developed</a:t>
            </a:r>
            <a:r>
              <a:rPr lang="fr-FR" dirty="0" smtClean="0">
                <a:solidFill>
                  <a:schemeClr val="bg2">
                    <a:lumMod val="10000"/>
                  </a:schemeClr>
                </a:solidFill>
              </a:rPr>
              <a:t>.</a:t>
            </a:r>
          </a:p>
          <a:p>
            <a:r>
              <a:rPr lang="fr-FR" dirty="0" smtClean="0">
                <a:solidFill>
                  <a:schemeClr val="bg2">
                    <a:lumMod val="10000"/>
                  </a:schemeClr>
                </a:solidFill>
              </a:rPr>
              <a:t>Partial </a:t>
            </a:r>
            <a:r>
              <a:rPr lang="fr-FR" dirty="0" err="1" smtClean="0">
                <a:solidFill>
                  <a:schemeClr val="bg2">
                    <a:lumMod val="10000"/>
                  </a:schemeClr>
                </a:solidFill>
              </a:rPr>
              <a:t>credit</a:t>
            </a:r>
            <a:r>
              <a:rPr lang="fr-FR" dirty="0" smtClean="0">
                <a:solidFill>
                  <a:schemeClr val="bg2">
                    <a:lumMod val="10000"/>
                  </a:schemeClr>
                </a:solidFill>
              </a:rPr>
              <a:t> </a:t>
            </a:r>
            <a:r>
              <a:rPr lang="fr-FR" dirty="0" err="1" smtClean="0">
                <a:solidFill>
                  <a:schemeClr val="bg2">
                    <a:lumMod val="10000"/>
                  </a:schemeClr>
                </a:solidFill>
              </a:rPr>
              <a:t>scoring</a:t>
            </a:r>
            <a:r>
              <a:rPr lang="fr-FR" dirty="0" smtClean="0">
                <a:solidFill>
                  <a:schemeClr val="bg2">
                    <a:lumMod val="10000"/>
                  </a:schemeClr>
                </a:solidFill>
              </a:rPr>
              <a:t> </a:t>
            </a:r>
            <a:r>
              <a:rPr lang="fr-FR" dirty="0" err="1" smtClean="0">
                <a:solidFill>
                  <a:schemeClr val="bg2">
                    <a:lumMod val="10000"/>
                  </a:schemeClr>
                </a:solidFill>
              </a:rPr>
              <a:t>will</a:t>
            </a:r>
            <a:r>
              <a:rPr lang="fr-FR" dirty="0" smtClean="0">
                <a:solidFill>
                  <a:schemeClr val="bg2">
                    <a:lumMod val="10000"/>
                  </a:schemeClr>
                </a:solidFill>
              </a:rPr>
              <a:t> </a:t>
            </a:r>
            <a:r>
              <a:rPr lang="fr-FR" dirty="0" err="1" smtClean="0">
                <a:solidFill>
                  <a:schemeClr val="bg2">
                    <a:lumMod val="10000"/>
                  </a:schemeClr>
                </a:solidFill>
              </a:rPr>
              <a:t>be</a:t>
            </a:r>
            <a:r>
              <a:rPr lang="fr-FR" dirty="0" smtClean="0">
                <a:solidFill>
                  <a:schemeClr val="bg2">
                    <a:lumMod val="10000"/>
                  </a:schemeClr>
                </a:solidFill>
              </a:rPr>
              <a:t> </a:t>
            </a:r>
            <a:r>
              <a:rPr lang="fr-FR" dirty="0" err="1" smtClean="0">
                <a:solidFill>
                  <a:schemeClr val="bg2">
                    <a:lumMod val="10000"/>
                  </a:schemeClr>
                </a:solidFill>
              </a:rPr>
              <a:t>used</a:t>
            </a:r>
            <a:r>
              <a:rPr lang="fr-FR" dirty="0" smtClean="0">
                <a:solidFill>
                  <a:schemeClr val="bg2">
                    <a:lumMod val="10000"/>
                  </a:schemeClr>
                </a:solidFill>
              </a:rPr>
              <a:t> in all cases </a:t>
            </a:r>
            <a:r>
              <a:rPr lang="fr-FR" dirty="0" err="1" smtClean="0">
                <a:solidFill>
                  <a:schemeClr val="bg2">
                    <a:lumMod val="10000"/>
                  </a:schemeClr>
                </a:solidFill>
              </a:rPr>
              <a:t>where</a:t>
            </a:r>
            <a:r>
              <a:rPr lang="fr-FR" dirty="0" smtClean="0">
                <a:solidFill>
                  <a:schemeClr val="bg2">
                    <a:lumMod val="10000"/>
                  </a:schemeClr>
                </a:solidFill>
              </a:rPr>
              <a:t> multiple</a:t>
            </a:r>
            <a:r>
              <a:rPr lang="en-GB" dirty="0" smtClean="0">
                <a:solidFill>
                  <a:schemeClr val="bg2">
                    <a:lumMod val="10000"/>
                  </a:schemeClr>
                </a:solidFill>
              </a:rPr>
              <a:t> </a:t>
            </a:r>
            <a:r>
              <a:rPr lang="en-GB" dirty="0">
                <a:solidFill>
                  <a:schemeClr val="bg2">
                    <a:lumMod val="10000"/>
                  </a:schemeClr>
                </a:solidFill>
              </a:rPr>
              <a:t>correct answers </a:t>
            </a:r>
            <a:r>
              <a:rPr lang="en-GB" dirty="0" smtClean="0">
                <a:solidFill>
                  <a:schemeClr val="bg2">
                    <a:lumMod val="10000"/>
                  </a:schemeClr>
                </a:solidFill>
              </a:rPr>
              <a:t>are possible.</a:t>
            </a:r>
            <a:endParaRPr lang="en-GB" dirty="0">
              <a:solidFill>
                <a:schemeClr val="bg2">
                  <a:lumMod val="10000"/>
                </a:schemeClr>
              </a:solidFill>
            </a:endParaRPr>
          </a:p>
        </p:txBody>
      </p:sp>
      <p:sp>
        <p:nvSpPr>
          <p:cNvPr id="3" name="Title 2"/>
          <p:cNvSpPr>
            <a:spLocks noGrp="1"/>
          </p:cNvSpPr>
          <p:nvPr>
            <p:ph type="title"/>
          </p:nvPr>
        </p:nvSpPr>
        <p:spPr/>
        <p:txBody>
          <a:bodyPr/>
          <a:lstStyle/>
          <a:p>
            <a:r>
              <a:rPr lang="fr-FR" dirty="0" err="1" smtClean="0"/>
              <a:t>Scoring</a:t>
            </a:r>
            <a:r>
              <a:rPr lang="fr-FR" dirty="0" smtClean="0"/>
              <a:t> of </a:t>
            </a:r>
            <a:r>
              <a:rPr lang="fr-FR" dirty="0" err="1" smtClean="0"/>
              <a:t>responses</a:t>
            </a:r>
            <a:endParaRPr lang="en-GB" dirty="0"/>
          </a:p>
        </p:txBody>
      </p:sp>
    </p:spTree>
    <p:extLst>
      <p:ext uri="{BB962C8B-B14F-4D97-AF65-F5344CB8AC3E}">
        <p14:creationId xmlns:p14="http://schemas.microsoft.com/office/powerpoint/2010/main" val="3551667869"/>
      </p:ext>
    </p:extLst>
  </p:cSld>
  <p:clrMapOvr>
    <a:masterClrMapping/>
  </p:clrMapOvr>
  <p:transition spd="slow">
    <p:pull/>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528" y="1412776"/>
            <a:ext cx="8208456" cy="5256584"/>
          </a:xfrm>
        </p:spPr>
        <p:txBody>
          <a:bodyPr>
            <a:normAutofit fontScale="47500" lnSpcReduction="20000"/>
          </a:bodyPr>
          <a:lstStyle/>
          <a:p>
            <a:r>
              <a:rPr lang="fr-FR" sz="4500" dirty="0" smtClean="0">
                <a:solidFill>
                  <a:schemeClr val="bg2">
                    <a:lumMod val="10000"/>
                  </a:schemeClr>
                </a:solidFill>
              </a:rPr>
              <a:t>The scenarios </a:t>
            </a:r>
            <a:r>
              <a:rPr lang="fr-FR" sz="4500" dirty="0" err="1" smtClean="0">
                <a:solidFill>
                  <a:schemeClr val="bg2">
                    <a:lumMod val="10000"/>
                  </a:schemeClr>
                </a:solidFill>
              </a:rPr>
              <a:t>will</a:t>
            </a:r>
            <a:r>
              <a:rPr lang="fr-FR" sz="4500" dirty="0" smtClean="0">
                <a:solidFill>
                  <a:schemeClr val="bg2">
                    <a:lumMod val="10000"/>
                  </a:schemeClr>
                </a:solidFill>
              </a:rPr>
              <a:t> </a:t>
            </a:r>
            <a:r>
              <a:rPr lang="fr-FR" sz="4500" dirty="0" err="1" smtClean="0">
                <a:solidFill>
                  <a:schemeClr val="bg2">
                    <a:lumMod val="10000"/>
                  </a:schemeClr>
                </a:solidFill>
              </a:rPr>
              <a:t>be</a:t>
            </a:r>
            <a:r>
              <a:rPr lang="fr-FR" sz="4500" dirty="0" smtClean="0">
                <a:solidFill>
                  <a:schemeClr val="bg2">
                    <a:lumMod val="10000"/>
                  </a:schemeClr>
                </a:solidFill>
              </a:rPr>
              <a:t> </a:t>
            </a:r>
            <a:r>
              <a:rPr lang="fr-FR" sz="4500" dirty="0" err="1" smtClean="0">
                <a:solidFill>
                  <a:schemeClr val="bg2">
                    <a:lumMod val="10000"/>
                  </a:schemeClr>
                </a:solidFill>
              </a:rPr>
              <a:t>based</a:t>
            </a:r>
            <a:r>
              <a:rPr lang="fr-FR" sz="4500" dirty="0" smtClean="0">
                <a:solidFill>
                  <a:schemeClr val="bg2">
                    <a:lumMod val="10000"/>
                  </a:schemeClr>
                </a:solidFill>
              </a:rPr>
              <a:t> on real news (</a:t>
            </a:r>
            <a:r>
              <a:rPr lang="fr-FR" sz="4500" dirty="0" err="1" smtClean="0">
                <a:solidFill>
                  <a:schemeClr val="bg2">
                    <a:lumMod val="10000"/>
                  </a:schemeClr>
                </a:solidFill>
              </a:rPr>
              <a:t>properly</a:t>
            </a:r>
            <a:r>
              <a:rPr lang="fr-FR" sz="4500" dirty="0" smtClean="0">
                <a:solidFill>
                  <a:schemeClr val="bg2">
                    <a:lumMod val="10000"/>
                  </a:schemeClr>
                </a:solidFill>
              </a:rPr>
              <a:t> </a:t>
            </a:r>
            <a:r>
              <a:rPr lang="fr-FR" sz="4500" dirty="0" err="1" smtClean="0">
                <a:solidFill>
                  <a:schemeClr val="bg2">
                    <a:lumMod val="10000"/>
                  </a:schemeClr>
                </a:solidFill>
              </a:rPr>
              <a:t>decontextualized</a:t>
            </a:r>
            <a:r>
              <a:rPr lang="fr-FR" sz="4500" dirty="0" smtClean="0">
                <a:solidFill>
                  <a:schemeClr val="bg2">
                    <a:lumMod val="10000"/>
                  </a:schemeClr>
                </a:solidFill>
              </a:rPr>
              <a:t>) and « </a:t>
            </a:r>
            <a:r>
              <a:rPr lang="fr-FR" sz="4500" dirty="0" err="1" smtClean="0">
                <a:solidFill>
                  <a:schemeClr val="bg2">
                    <a:lumMod val="10000"/>
                  </a:schemeClr>
                </a:solidFill>
              </a:rPr>
              <a:t>critical</a:t>
            </a:r>
            <a:r>
              <a:rPr lang="fr-FR" sz="4500" dirty="0" smtClean="0">
                <a:solidFill>
                  <a:schemeClr val="bg2">
                    <a:lumMod val="10000"/>
                  </a:schemeClr>
                </a:solidFill>
              </a:rPr>
              <a:t> incidents » (</a:t>
            </a:r>
            <a:r>
              <a:rPr lang="fr-FR" sz="4500" dirty="0" err="1" smtClean="0">
                <a:solidFill>
                  <a:schemeClr val="bg2">
                    <a:lumMod val="10000"/>
                  </a:schemeClr>
                </a:solidFill>
              </a:rPr>
              <a:t>e.g</a:t>
            </a:r>
            <a:r>
              <a:rPr lang="fr-FR" sz="4500" dirty="0" smtClean="0">
                <a:solidFill>
                  <a:schemeClr val="bg2">
                    <a:lumMod val="10000"/>
                  </a:schemeClr>
                </a:solidFill>
              </a:rPr>
              <a:t>. a communication </a:t>
            </a:r>
            <a:r>
              <a:rPr lang="fr-FR" sz="4500" dirty="0" err="1" smtClean="0">
                <a:solidFill>
                  <a:schemeClr val="bg2">
                    <a:lumMod val="10000"/>
                  </a:schemeClr>
                </a:solidFill>
              </a:rPr>
              <a:t>problem</a:t>
            </a:r>
            <a:r>
              <a:rPr lang="fr-FR" sz="4500" dirty="0" smtClean="0">
                <a:solidFill>
                  <a:schemeClr val="bg2">
                    <a:lumMod val="10000"/>
                  </a:schemeClr>
                </a:solidFill>
              </a:rPr>
              <a:t> </a:t>
            </a:r>
            <a:r>
              <a:rPr lang="fr-FR" sz="4500" dirty="0" err="1" smtClean="0">
                <a:solidFill>
                  <a:schemeClr val="bg2">
                    <a:lumMod val="10000"/>
                  </a:schemeClr>
                </a:solidFill>
              </a:rPr>
              <a:t>between</a:t>
            </a:r>
            <a:r>
              <a:rPr lang="fr-FR" sz="4500" dirty="0" smtClean="0">
                <a:solidFill>
                  <a:schemeClr val="bg2">
                    <a:lumMod val="10000"/>
                  </a:schemeClr>
                </a:solidFill>
              </a:rPr>
              <a:t> </a:t>
            </a:r>
            <a:r>
              <a:rPr lang="fr-FR" sz="4500" dirty="0" err="1" smtClean="0">
                <a:solidFill>
                  <a:schemeClr val="bg2">
                    <a:lumMod val="10000"/>
                  </a:schemeClr>
                </a:solidFill>
              </a:rPr>
              <a:t>students</a:t>
            </a:r>
            <a:r>
              <a:rPr lang="fr-FR" sz="4500" dirty="0" smtClean="0">
                <a:solidFill>
                  <a:schemeClr val="bg2">
                    <a:lumMod val="10000"/>
                  </a:schemeClr>
                </a:solidFill>
              </a:rPr>
              <a:t> </a:t>
            </a:r>
            <a:r>
              <a:rPr lang="fr-FR" sz="4500" dirty="0" err="1" smtClean="0">
                <a:solidFill>
                  <a:schemeClr val="bg2">
                    <a:lumMod val="10000"/>
                  </a:schemeClr>
                </a:solidFill>
              </a:rPr>
              <a:t>from</a:t>
            </a:r>
            <a:r>
              <a:rPr lang="fr-FR" sz="4500" dirty="0" smtClean="0">
                <a:solidFill>
                  <a:schemeClr val="bg2">
                    <a:lumMod val="10000"/>
                  </a:schemeClr>
                </a:solidFill>
              </a:rPr>
              <a:t> </a:t>
            </a:r>
            <a:r>
              <a:rPr lang="fr-FR" sz="4500" dirty="0" err="1" smtClean="0">
                <a:solidFill>
                  <a:schemeClr val="bg2">
                    <a:lumMod val="10000"/>
                  </a:schemeClr>
                </a:solidFill>
              </a:rPr>
              <a:t>two</a:t>
            </a:r>
            <a:r>
              <a:rPr lang="fr-FR" sz="4500" dirty="0" smtClean="0">
                <a:solidFill>
                  <a:schemeClr val="bg2">
                    <a:lumMod val="10000"/>
                  </a:schemeClr>
                </a:solidFill>
              </a:rPr>
              <a:t> </a:t>
            </a:r>
            <a:r>
              <a:rPr lang="fr-FR" sz="4500" dirty="0" err="1" smtClean="0">
                <a:solidFill>
                  <a:schemeClr val="bg2">
                    <a:lumMod val="10000"/>
                  </a:schemeClr>
                </a:solidFill>
              </a:rPr>
              <a:t>different</a:t>
            </a:r>
            <a:r>
              <a:rPr lang="fr-FR" sz="4500" dirty="0" smtClean="0">
                <a:solidFill>
                  <a:schemeClr val="bg2">
                    <a:lumMod val="10000"/>
                  </a:schemeClr>
                </a:solidFill>
              </a:rPr>
              <a:t> cultural groups).</a:t>
            </a:r>
          </a:p>
          <a:p>
            <a:pPr marL="342000" lvl="1" indent="-342000">
              <a:spcBef>
                <a:spcPts val="768"/>
              </a:spcBef>
              <a:buFont typeface="Arial" pitchFamily="34" charset="0"/>
              <a:buChar char="•"/>
            </a:pPr>
            <a:r>
              <a:rPr lang="fr-FR" sz="4500" dirty="0" smtClean="0">
                <a:solidFill>
                  <a:schemeClr val="bg2">
                    <a:lumMod val="10000"/>
                  </a:schemeClr>
                </a:solidFill>
              </a:rPr>
              <a:t>The 1-hour, computer-</a:t>
            </a:r>
            <a:r>
              <a:rPr lang="fr-FR" sz="4500" dirty="0" err="1" smtClean="0">
                <a:solidFill>
                  <a:schemeClr val="bg2">
                    <a:lumMod val="10000"/>
                  </a:schemeClr>
                </a:solidFill>
              </a:rPr>
              <a:t>based</a:t>
            </a:r>
            <a:r>
              <a:rPr lang="fr-FR" sz="4500" dirty="0" smtClean="0">
                <a:solidFill>
                  <a:schemeClr val="bg2">
                    <a:lumMod val="10000"/>
                  </a:schemeClr>
                </a:solidFill>
              </a:rPr>
              <a:t> test </a:t>
            </a:r>
            <a:r>
              <a:rPr lang="fr-FR" sz="4500" dirty="0" err="1" smtClean="0">
                <a:solidFill>
                  <a:schemeClr val="bg2">
                    <a:lumMod val="10000"/>
                  </a:schemeClr>
                </a:solidFill>
              </a:rPr>
              <a:t>will</a:t>
            </a:r>
            <a:r>
              <a:rPr lang="fr-FR" sz="4500" dirty="0" smtClean="0">
                <a:solidFill>
                  <a:schemeClr val="bg2">
                    <a:lumMod val="10000"/>
                  </a:schemeClr>
                </a:solidFill>
              </a:rPr>
              <a:t> p</a:t>
            </a:r>
            <a:r>
              <a:rPr lang="en-GB" sz="4500" dirty="0" err="1" smtClean="0">
                <a:solidFill>
                  <a:schemeClr val="bg2">
                    <a:lumMod val="10000"/>
                  </a:schemeClr>
                </a:solidFill>
              </a:rPr>
              <a:t>rovide</a:t>
            </a:r>
            <a:r>
              <a:rPr lang="en-GB" sz="4500" dirty="0" smtClean="0">
                <a:solidFill>
                  <a:schemeClr val="bg2">
                    <a:lumMod val="10000"/>
                  </a:schemeClr>
                </a:solidFill>
              </a:rPr>
              <a:t> </a:t>
            </a:r>
            <a:r>
              <a:rPr lang="en-GB" sz="4500" dirty="0">
                <a:solidFill>
                  <a:schemeClr val="bg2">
                    <a:lumMod val="10000"/>
                  </a:schemeClr>
                </a:solidFill>
              </a:rPr>
              <a:t>a paced sequence of tasks for each </a:t>
            </a:r>
            <a:r>
              <a:rPr lang="en-GB" sz="4500" dirty="0" smtClean="0">
                <a:solidFill>
                  <a:schemeClr val="bg2">
                    <a:lumMod val="10000"/>
                  </a:schemeClr>
                </a:solidFill>
              </a:rPr>
              <a:t>scenario that replicate  the cognitive challenges (and in some cases simulate the interactions) of a case study exercise in the classroom.</a:t>
            </a:r>
            <a:endParaRPr lang="en-US" sz="4500" dirty="0">
              <a:solidFill>
                <a:schemeClr val="bg2">
                  <a:lumMod val="10000"/>
                </a:schemeClr>
              </a:solidFill>
            </a:endParaRPr>
          </a:p>
          <a:p>
            <a:r>
              <a:rPr lang="fr-FR" sz="4500" dirty="0" smtClean="0">
                <a:solidFill>
                  <a:schemeClr val="bg2">
                    <a:lumMod val="10000"/>
                  </a:schemeClr>
                </a:solidFill>
              </a:rPr>
              <a:t>The scenarios </a:t>
            </a:r>
            <a:r>
              <a:rPr lang="fr-FR" sz="4500" dirty="0" err="1" smtClean="0">
                <a:solidFill>
                  <a:schemeClr val="bg2">
                    <a:lumMod val="10000"/>
                  </a:schemeClr>
                </a:solidFill>
              </a:rPr>
              <a:t>used</a:t>
            </a:r>
            <a:r>
              <a:rPr lang="fr-FR" sz="4500" dirty="0" smtClean="0">
                <a:solidFill>
                  <a:schemeClr val="bg2">
                    <a:lumMod val="10000"/>
                  </a:schemeClr>
                </a:solidFill>
              </a:rPr>
              <a:t> in the test </a:t>
            </a:r>
            <a:r>
              <a:rPr lang="fr-FR" sz="4500" dirty="0" err="1" smtClean="0">
                <a:solidFill>
                  <a:schemeClr val="bg2">
                    <a:lumMod val="10000"/>
                  </a:schemeClr>
                </a:solidFill>
              </a:rPr>
              <a:t>will</a:t>
            </a:r>
            <a:r>
              <a:rPr lang="fr-FR" sz="4500" dirty="0" smtClean="0">
                <a:solidFill>
                  <a:schemeClr val="bg2">
                    <a:lumMod val="10000"/>
                  </a:schemeClr>
                </a:solidFill>
              </a:rPr>
              <a:t> </a:t>
            </a:r>
            <a:r>
              <a:rPr lang="fr-FR" sz="4500" dirty="0" err="1" smtClean="0">
                <a:solidFill>
                  <a:schemeClr val="bg2">
                    <a:lumMod val="10000"/>
                  </a:schemeClr>
                </a:solidFill>
              </a:rPr>
              <a:t>be</a:t>
            </a:r>
            <a:r>
              <a:rPr lang="fr-FR" sz="4500" dirty="0" smtClean="0">
                <a:solidFill>
                  <a:schemeClr val="bg2">
                    <a:lumMod val="10000"/>
                  </a:schemeClr>
                </a:solidFill>
              </a:rPr>
              <a:t> </a:t>
            </a:r>
            <a:r>
              <a:rPr lang="fr-FR" sz="4500" dirty="0" err="1" smtClean="0">
                <a:solidFill>
                  <a:schemeClr val="bg2">
                    <a:lumMod val="10000"/>
                  </a:schemeClr>
                </a:solidFill>
              </a:rPr>
              <a:t>adjudicated</a:t>
            </a:r>
            <a:r>
              <a:rPr lang="fr-FR" sz="4500" dirty="0" smtClean="0">
                <a:solidFill>
                  <a:schemeClr val="bg2">
                    <a:lumMod val="10000"/>
                  </a:schemeClr>
                </a:solidFill>
              </a:rPr>
              <a:t> by countries to </a:t>
            </a:r>
            <a:r>
              <a:rPr lang="fr-FR" sz="4500" dirty="0" err="1" smtClean="0">
                <a:solidFill>
                  <a:schemeClr val="bg2">
                    <a:lumMod val="10000"/>
                  </a:schemeClr>
                </a:solidFill>
              </a:rPr>
              <a:t>minimize</a:t>
            </a:r>
            <a:r>
              <a:rPr lang="fr-FR" sz="4500" dirty="0" smtClean="0">
                <a:solidFill>
                  <a:schemeClr val="bg2">
                    <a:lumMod val="10000"/>
                  </a:schemeClr>
                </a:solidFill>
              </a:rPr>
              <a:t> cultural </a:t>
            </a:r>
            <a:r>
              <a:rPr lang="fr-FR" sz="4500" dirty="0" err="1" smtClean="0">
                <a:solidFill>
                  <a:schemeClr val="bg2">
                    <a:lumMod val="10000"/>
                  </a:schemeClr>
                </a:solidFill>
              </a:rPr>
              <a:t>bias</a:t>
            </a:r>
            <a:r>
              <a:rPr lang="fr-FR" sz="4500" dirty="0" smtClean="0">
                <a:solidFill>
                  <a:schemeClr val="bg2">
                    <a:lumMod val="10000"/>
                  </a:schemeClr>
                </a:solidFill>
              </a:rPr>
              <a:t>.</a:t>
            </a:r>
          </a:p>
          <a:p>
            <a:r>
              <a:rPr lang="fr-FR" sz="4500" dirty="0" smtClean="0">
                <a:solidFill>
                  <a:schemeClr val="bg2">
                    <a:lumMod val="10000"/>
                  </a:schemeClr>
                </a:solidFill>
              </a:rPr>
              <a:t>The items </a:t>
            </a:r>
            <a:r>
              <a:rPr lang="fr-FR" sz="4500" dirty="0" err="1" smtClean="0">
                <a:solidFill>
                  <a:schemeClr val="bg2">
                    <a:lumMod val="10000"/>
                  </a:schemeClr>
                </a:solidFill>
              </a:rPr>
              <a:t>will</a:t>
            </a:r>
            <a:r>
              <a:rPr lang="fr-FR" sz="4500" dirty="0" smtClean="0">
                <a:solidFill>
                  <a:schemeClr val="bg2">
                    <a:lumMod val="10000"/>
                  </a:schemeClr>
                </a:solidFill>
              </a:rPr>
              <a:t> not </a:t>
            </a:r>
            <a:r>
              <a:rPr lang="fr-FR" sz="4500" dirty="0" err="1" smtClean="0">
                <a:solidFill>
                  <a:schemeClr val="bg2">
                    <a:lumMod val="10000"/>
                  </a:schemeClr>
                </a:solidFill>
              </a:rPr>
              <a:t>require</a:t>
            </a:r>
            <a:r>
              <a:rPr lang="fr-FR" sz="4500" dirty="0" smtClean="0">
                <a:solidFill>
                  <a:schemeClr val="bg2">
                    <a:lumMod val="10000"/>
                  </a:schemeClr>
                </a:solidFill>
              </a:rPr>
              <a:t> </a:t>
            </a:r>
            <a:r>
              <a:rPr lang="fr-FR" sz="4500" dirty="0" err="1" smtClean="0">
                <a:solidFill>
                  <a:schemeClr val="bg2">
                    <a:lumMod val="10000"/>
                  </a:schemeClr>
                </a:solidFill>
              </a:rPr>
              <a:t>specific</a:t>
            </a:r>
            <a:r>
              <a:rPr lang="fr-FR" sz="4500" dirty="0" smtClean="0">
                <a:solidFill>
                  <a:schemeClr val="bg2">
                    <a:lumMod val="10000"/>
                  </a:schemeClr>
                </a:solidFill>
              </a:rPr>
              <a:t> </a:t>
            </a:r>
            <a:r>
              <a:rPr lang="fr-FR" sz="4500" dirty="0" err="1" smtClean="0">
                <a:solidFill>
                  <a:schemeClr val="bg2">
                    <a:lumMod val="10000"/>
                  </a:schemeClr>
                </a:solidFill>
              </a:rPr>
              <a:t>knowledge</a:t>
            </a:r>
            <a:r>
              <a:rPr lang="fr-FR" sz="4500" dirty="0" smtClean="0">
                <a:solidFill>
                  <a:schemeClr val="bg2">
                    <a:lumMod val="10000"/>
                  </a:schemeClr>
                </a:solidFill>
              </a:rPr>
              <a:t> (</a:t>
            </a:r>
            <a:r>
              <a:rPr lang="fr-FR" sz="4500" dirty="0" err="1" smtClean="0">
                <a:solidFill>
                  <a:schemeClr val="bg2">
                    <a:lumMod val="10000"/>
                  </a:schemeClr>
                </a:solidFill>
              </a:rPr>
              <a:t>e.g</a:t>
            </a:r>
            <a:r>
              <a:rPr lang="fr-FR" sz="4500" dirty="0" smtClean="0">
                <a:solidFill>
                  <a:schemeClr val="bg2">
                    <a:lumMod val="10000"/>
                  </a:schemeClr>
                </a:solidFill>
              </a:rPr>
              <a:t>. </a:t>
            </a:r>
            <a:r>
              <a:rPr lang="fr-FR" sz="4500" dirty="0" err="1" smtClean="0">
                <a:solidFill>
                  <a:schemeClr val="bg2">
                    <a:lumMod val="10000"/>
                  </a:schemeClr>
                </a:solidFill>
              </a:rPr>
              <a:t>what</a:t>
            </a:r>
            <a:r>
              <a:rPr lang="fr-FR" sz="4500" dirty="0" smtClean="0">
                <a:solidFill>
                  <a:schemeClr val="bg2">
                    <a:lumMod val="10000"/>
                  </a:schemeClr>
                </a:solidFill>
              </a:rPr>
              <a:t> </a:t>
            </a:r>
            <a:r>
              <a:rPr lang="fr-FR" sz="4500" dirty="0" err="1" smtClean="0">
                <a:solidFill>
                  <a:schemeClr val="bg2">
                    <a:lumMod val="10000"/>
                  </a:schemeClr>
                </a:solidFill>
              </a:rPr>
              <a:t>is</a:t>
            </a:r>
            <a:r>
              <a:rPr lang="fr-FR" sz="4500" dirty="0" smtClean="0">
                <a:solidFill>
                  <a:schemeClr val="bg2">
                    <a:lumMod val="10000"/>
                  </a:schemeClr>
                </a:solidFill>
              </a:rPr>
              <a:t> the </a:t>
            </a:r>
            <a:r>
              <a:rPr lang="fr-FR" sz="4500" dirty="0" err="1" smtClean="0">
                <a:solidFill>
                  <a:schemeClr val="bg2">
                    <a:lumMod val="10000"/>
                  </a:schemeClr>
                </a:solidFill>
              </a:rPr>
              <a:t>language</a:t>
            </a:r>
            <a:r>
              <a:rPr lang="fr-FR" sz="4500" dirty="0" smtClean="0">
                <a:solidFill>
                  <a:schemeClr val="bg2">
                    <a:lumMod val="10000"/>
                  </a:schemeClr>
                </a:solidFill>
              </a:rPr>
              <a:t> of the </a:t>
            </a:r>
            <a:r>
              <a:rPr lang="fr-FR" sz="4500" dirty="0" err="1" smtClean="0">
                <a:solidFill>
                  <a:schemeClr val="bg2">
                    <a:lumMod val="10000"/>
                  </a:schemeClr>
                </a:solidFill>
              </a:rPr>
              <a:t>indigenous</a:t>
            </a:r>
            <a:r>
              <a:rPr lang="fr-FR" sz="4500" dirty="0" smtClean="0">
                <a:solidFill>
                  <a:schemeClr val="bg2">
                    <a:lumMod val="10000"/>
                  </a:schemeClr>
                </a:solidFill>
              </a:rPr>
              <a:t> in Bolivia) but </a:t>
            </a:r>
            <a:r>
              <a:rPr lang="fr-FR" sz="4500" dirty="0" err="1" smtClean="0">
                <a:solidFill>
                  <a:schemeClr val="bg2">
                    <a:lumMod val="10000"/>
                  </a:schemeClr>
                </a:solidFill>
              </a:rPr>
              <a:t>general</a:t>
            </a:r>
            <a:r>
              <a:rPr lang="fr-FR" sz="4500" dirty="0" smtClean="0">
                <a:solidFill>
                  <a:schemeClr val="bg2">
                    <a:lumMod val="10000"/>
                  </a:schemeClr>
                </a:solidFill>
              </a:rPr>
              <a:t> </a:t>
            </a:r>
            <a:r>
              <a:rPr lang="fr-FR" sz="4500" dirty="0" err="1" smtClean="0">
                <a:solidFill>
                  <a:schemeClr val="bg2">
                    <a:lumMod val="10000"/>
                  </a:schemeClr>
                </a:solidFill>
              </a:rPr>
              <a:t>knowledge</a:t>
            </a:r>
            <a:r>
              <a:rPr lang="fr-FR" sz="4500" dirty="0" smtClean="0">
                <a:solidFill>
                  <a:schemeClr val="bg2">
                    <a:lumMod val="10000"/>
                  </a:schemeClr>
                </a:solidFill>
              </a:rPr>
              <a:t>/</a:t>
            </a:r>
            <a:r>
              <a:rPr lang="fr-FR" sz="4500" dirty="0" err="1" smtClean="0">
                <a:solidFill>
                  <a:schemeClr val="bg2">
                    <a:lumMod val="10000"/>
                  </a:schemeClr>
                </a:solidFill>
              </a:rPr>
              <a:t>awareness</a:t>
            </a:r>
            <a:r>
              <a:rPr lang="fr-FR" sz="4500" dirty="0" smtClean="0">
                <a:solidFill>
                  <a:schemeClr val="bg2">
                    <a:lumMod val="10000"/>
                  </a:schemeClr>
                </a:solidFill>
              </a:rPr>
              <a:t> of relevant global and inter-cultural issues (</a:t>
            </a:r>
            <a:r>
              <a:rPr lang="fr-FR" sz="4500" dirty="0" err="1" smtClean="0">
                <a:solidFill>
                  <a:schemeClr val="bg2">
                    <a:lumMod val="10000"/>
                  </a:schemeClr>
                </a:solidFill>
              </a:rPr>
              <a:t>e.g</a:t>
            </a:r>
            <a:r>
              <a:rPr lang="fr-FR" sz="4500" dirty="0" smtClean="0">
                <a:solidFill>
                  <a:schemeClr val="bg2">
                    <a:lumMod val="10000"/>
                  </a:schemeClr>
                </a:solidFill>
              </a:rPr>
              <a:t>. on the </a:t>
            </a:r>
            <a:r>
              <a:rPr lang="fr-FR" sz="4500" dirty="0" err="1" smtClean="0">
                <a:solidFill>
                  <a:schemeClr val="bg2">
                    <a:lumMod val="10000"/>
                  </a:schemeClr>
                </a:solidFill>
              </a:rPr>
              <a:t>role</a:t>
            </a:r>
            <a:r>
              <a:rPr lang="fr-FR" sz="4500" dirty="0" smtClean="0">
                <a:solidFill>
                  <a:schemeClr val="bg2">
                    <a:lumMod val="10000"/>
                  </a:schemeClr>
                </a:solidFill>
              </a:rPr>
              <a:t> of </a:t>
            </a:r>
            <a:r>
              <a:rPr lang="fr-FR" sz="4500" dirty="0" err="1" smtClean="0">
                <a:solidFill>
                  <a:schemeClr val="bg2">
                    <a:lumMod val="10000"/>
                  </a:schemeClr>
                </a:solidFill>
              </a:rPr>
              <a:t>language</a:t>
            </a:r>
            <a:r>
              <a:rPr lang="fr-FR" sz="4500" dirty="0" smtClean="0">
                <a:solidFill>
                  <a:schemeClr val="bg2">
                    <a:lumMod val="10000"/>
                  </a:schemeClr>
                </a:solidFill>
              </a:rPr>
              <a:t> for cultural </a:t>
            </a:r>
            <a:r>
              <a:rPr lang="fr-FR" sz="4500" dirty="0" err="1" smtClean="0">
                <a:solidFill>
                  <a:schemeClr val="bg2">
                    <a:lumMod val="10000"/>
                  </a:schemeClr>
                </a:solidFill>
              </a:rPr>
              <a:t>diversity</a:t>
            </a:r>
            <a:r>
              <a:rPr lang="fr-FR" sz="4500" dirty="0" smtClean="0">
                <a:solidFill>
                  <a:schemeClr val="bg2">
                    <a:lumMod val="10000"/>
                  </a:schemeClr>
                </a:solidFill>
              </a:rPr>
              <a:t>).</a:t>
            </a:r>
          </a:p>
          <a:p>
            <a:r>
              <a:rPr lang="fr-FR" sz="4500" dirty="0" smtClean="0">
                <a:solidFill>
                  <a:schemeClr val="bg2">
                    <a:lumMod val="10000"/>
                  </a:schemeClr>
                </a:solidFill>
              </a:rPr>
              <a:t>The PISA test </a:t>
            </a:r>
            <a:r>
              <a:rPr lang="fr-FR" sz="4500" dirty="0" err="1" smtClean="0">
                <a:solidFill>
                  <a:schemeClr val="bg2">
                    <a:lumMod val="10000"/>
                  </a:schemeClr>
                </a:solidFill>
              </a:rPr>
              <a:t>is</a:t>
            </a:r>
            <a:r>
              <a:rPr lang="fr-FR" sz="4500" dirty="0" smtClean="0">
                <a:solidFill>
                  <a:schemeClr val="bg2">
                    <a:lumMod val="10000"/>
                  </a:schemeClr>
                </a:solidFill>
              </a:rPr>
              <a:t> </a:t>
            </a:r>
            <a:r>
              <a:rPr lang="fr-FR" sz="4500" dirty="0" err="1" smtClean="0">
                <a:solidFill>
                  <a:schemeClr val="bg2">
                    <a:lumMod val="10000"/>
                  </a:schemeClr>
                </a:solidFill>
              </a:rPr>
              <a:t>thus</a:t>
            </a:r>
            <a:r>
              <a:rPr lang="fr-FR" sz="4500" dirty="0" smtClean="0">
                <a:solidFill>
                  <a:schemeClr val="bg2">
                    <a:lumMod val="10000"/>
                  </a:schemeClr>
                </a:solidFill>
              </a:rPr>
              <a:t> not a quiz but an </a:t>
            </a:r>
            <a:r>
              <a:rPr lang="fr-FR" sz="4500" dirty="0" err="1" smtClean="0">
                <a:solidFill>
                  <a:schemeClr val="bg2">
                    <a:lumMod val="10000"/>
                  </a:schemeClr>
                </a:solidFill>
              </a:rPr>
              <a:t>innovative</a:t>
            </a:r>
            <a:r>
              <a:rPr lang="fr-FR" sz="4500" dirty="0" smtClean="0">
                <a:solidFill>
                  <a:schemeClr val="bg2">
                    <a:lumMod val="10000"/>
                  </a:schemeClr>
                </a:solidFill>
              </a:rPr>
              <a:t> </a:t>
            </a:r>
            <a:r>
              <a:rPr lang="fr-FR" sz="4500" dirty="0" err="1" smtClean="0">
                <a:solidFill>
                  <a:schemeClr val="bg2">
                    <a:lumMod val="10000"/>
                  </a:schemeClr>
                </a:solidFill>
              </a:rPr>
              <a:t>assessment</a:t>
            </a:r>
            <a:r>
              <a:rPr lang="fr-FR" sz="4500" dirty="0" smtClean="0">
                <a:solidFill>
                  <a:schemeClr val="bg2">
                    <a:lumMod val="10000"/>
                  </a:schemeClr>
                </a:solidFill>
              </a:rPr>
              <a:t> of </a:t>
            </a:r>
            <a:r>
              <a:rPr lang="fr-FR" sz="4500" dirty="0" err="1" smtClean="0">
                <a:solidFill>
                  <a:schemeClr val="bg2">
                    <a:lumMod val="10000"/>
                  </a:schemeClr>
                </a:solidFill>
              </a:rPr>
              <a:t>informed</a:t>
            </a:r>
            <a:r>
              <a:rPr lang="fr-FR" sz="4500" dirty="0" smtClean="0">
                <a:solidFill>
                  <a:schemeClr val="bg2">
                    <a:lumMod val="10000"/>
                  </a:schemeClr>
                </a:solidFill>
              </a:rPr>
              <a:t> and </a:t>
            </a:r>
            <a:r>
              <a:rPr lang="fr-FR" sz="4500" dirty="0" err="1" smtClean="0">
                <a:solidFill>
                  <a:schemeClr val="bg2">
                    <a:lumMod val="10000"/>
                  </a:schemeClr>
                </a:solidFill>
              </a:rPr>
              <a:t>critical</a:t>
            </a:r>
            <a:r>
              <a:rPr lang="fr-FR" sz="4500" dirty="0" smtClean="0">
                <a:solidFill>
                  <a:schemeClr val="bg2">
                    <a:lumMod val="10000"/>
                  </a:schemeClr>
                </a:solidFill>
              </a:rPr>
              <a:t> </a:t>
            </a:r>
            <a:r>
              <a:rPr lang="fr-FR" sz="4500" dirty="0" err="1" smtClean="0">
                <a:solidFill>
                  <a:schemeClr val="bg2">
                    <a:lumMod val="10000"/>
                  </a:schemeClr>
                </a:solidFill>
              </a:rPr>
              <a:t>thinking</a:t>
            </a:r>
            <a:r>
              <a:rPr lang="fr-FR" sz="4500" dirty="0" smtClean="0">
                <a:solidFill>
                  <a:schemeClr val="bg2">
                    <a:lumMod val="10000"/>
                  </a:schemeClr>
                </a:solidFill>
              </a:rPr>
              <a:t> about global and </a:t>
            </a:r>
            <a:r>
              <a:rPr lang="fr-FR" sz="4500" dirty="0" err="1" smtClean="0">
                <a:solidFill>
                  <a:schemeClr val="bg2">
                    <a:lumMod val="10000"/>
                  </a:schemeClr>
                </a:solidFill>
              </a:rPr>
              <a:t>intercultural</a:t>
            </a:r>
            <a:r>
              <a:rPr lang="fr-FR" sz="4500" dirty="0" smtClean="0">
                <a:solidFill>
                  <a:schemeClr val="bg2">
                    <a:lumMod val="10000"/>
                  </a:schemeClr>
                </a:solidFill>
              </a:rPr>
              <a:t> issues.  </a:t>
            </a:r>
          </a:p>
          <a:p>
            <a:endParaRPr lang="fr-FR" sz="4000" dirty="0" smtClean="0">
              <a:solidFill>
                <a:schemeClr val="bg2">
                  <a:lumMod val="10000"/>
                </a:schemeClr>
              </a:solidFill>
            </a:endParaRPr>
          </a:p>
          <a:p>
            <a:pPr marL="0" indent="0">
              <a:buNone/>
            </a:pPr>
            <a:endParaRPr lang="en-GB" dirty="0">
              <a:solidFill>
                <a:schemeClr val="bg2">
                  <a:lumMod val="10000"/>
                </a:schemeClr>
              </a:solidFill>
            </a:endParaRPr>
          </a:p>
        </p:txBody>
      </p:sp>
      <p:sp>
        <p:nvSpPr>
          <p:cNvPr id="3" name="Title 2"/>
          <p:cNvSpPr>
            <a:spLocks noGrp="1"/>
          </p:cNvSpPr>
          <p:nvPr>
            <p:ph type="title"/>
          </p:nvPr>
        </p:nvSpPr>
        <p:spPr/>
        <p:txBody>
          <a:bodyPr/>
          <a:lstStyle/>
          <a:p>
            <a:r>
              <a:rPr lang="fr-FR" dirty="0" err="1" smtClean="0"/>
              <a:t>Other</a:t>
            </a:r>
            <a:r>
              <a:rPr lang="fr-FR" dirty="0" smtClean="0"/>
              <a:t> </a:t>
            </a:r>
            <a:r>
              <a:rPr lang="fr-FR" dirty="0" err="1" smtClean="0"/>
              <a:t>features</a:t>
            </a:r>
            <a:r>
              <a:rPr lang="fr-FR" dirty="0" smtClean="0"/>
              <a:t> of the cognitive test</a:t>
            </a:r>
            <a:endParaRPr lang="en-GB" dirty="0"/>
          </a:p>
        </p:txBody>
      </p:sp>
    </p:spTree>
    <p:extLst>
      <p:ext uri="{BB962C8B-B14F-4D97-AF65-F5344CB8AC3E}">
        <p14:creationId xmlns:p14="http://schemas.microsoft.com/office/powerpoint/2010/main" val="2914241242"/>
      </p:ext>
    </p:extLst>
  </p:cSld>
  <p:clrMapOvr>
    <a:masterClrMapping/>
  </p:clrMapOvr>
  <p:transition spd="slow">
    <p:pull/>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8"/>
          </p:nvPr>
        </p:nvSpPr>
        <p:spPr>
          <a:xfrm>
            <a:off x="0" y="332656"/>
            <a:ext cx="611560" cy="365125"/>
          </a:xfrm>
          <a:prstGeom prst="rect">
            <a:avLst/>
          </a:prstGeom>
        </p:spPr>
        <p:txBody>
          <a:bodyPr/>
          <a:lstStyle/>
          <a:p>
            <a:fld id="{B8364164-D7C2-4011-A351-B5EC1CE463BF}" type="slidenum">
              <a:rPr lang="ko-KR" altLang="en-US" smtClean="0"/>
              <a:pPr/>
              <a:t>26</a:t>
            </a:fld>
            <a:endParaRPr lang="ko-KR" altLang="en-US" dirty="0"/>
          </a:p>
        </p:txBody>
      </p:sp>
      <p:sp>
        <p:nvSpPr>
          <p:cNvPr id="4" name="Title 3"/>
          <p:cNvSpPr>
            <a:spLocks noGrp="1"/>
          </p:cNvSpPr>
          <p:nvPr>
            <p:ph type="title"/>
          </p:nvPr>
        </p:nvSpPr>
        <p:spPr>
          <a:xfrm>
            <a:off x="827584" y="188640"/>
            <a:ext cx="6552728" cy="620688"/>
          </a:xfrm>
        </p:spPr>
        <p:txBody>
          <a:bodyPr/>
          <a:lstStyle/>
          <a:p>
            <a:r>
              <a:rPr lang="en-GB" dirty="0" smtClean="0"/>
              <a:t>PISA student context questionnaires</a:t>
            </a:r>
            <a:endParaRPr lang="en-GB" dirty="0"/>
          </a:p>
        </p:txBody>
      </p:sp>
      <p:pic>
        <p:nvPicPr>
          <p:cNvPr id="3075" name="Picture 3" descr="C:\Users\schleicher_a\Pictures\gc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077067"/>
            <a:ext cx="8856984" cy="5780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1678858"/>
      </p:ext>
    </p:extLst>
  </p:cSld>
  <p:clrMapOvr>
    <a:masterClrMapping/>
  </p:clrMapOvr>
  <mc:AlternateContent xmlns:mc="http://schemas.openxmlformats.org/markup-compatibility/2006" xmlns:p14="http://schemas.microsoft.com/office/powerpoint/2010/main">
    <mc:Choice Requires="p14">
      <p:transition spd="med" p14:dur="700" advTm="28306">
        <p:fade/>
      </p:transition>
    </mc:Choice>
    <mc:Fallback xmlns="">
      <p:transition spd="med" advTm="28306">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602046720"/>
              </p:ext>
            </p:extLst>
          </p:nvPr>
        </p:nvGraphicFramePr>
        <p:xfrm>
          <a:off x="179512" y="770023"/>
          <a:ext cx="4709810" cy="60879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8"/>
          </p:nvPr>
        </p:nvSpPr>
        <p:spPr>
          <a:xfrm>
            <a:off x="0" y="332656"/>
            <a:ext cx="611560" cy="365125"/>
          </a:xfrm>
          <a:prstGeom prst="rect">
            <a:avLst/>
          </a:prstGeom>
        </p:spPr>
        <p:txBody>
          <a:bodyPr/>
          <a:lstStyle/>
          <a:p>
            <a:fld id="{B8364164-D7C2-4011-A351-B5EC1CE463BF}" type="slidenum">
              <a:rPr lang="ko-KR" altLang="en-US" smtClean="0"/>
              <a:pPr/>
              <a:t>27</a:t>
            </a:fld>
            <a:endParaRPr lang="ko-KR" altLang="en-US" dirty="0"/>
          </a:p>
        </p:txBody>
      </p:sp>
      <p:sp>
        <p:nvSpPr>
          <p:cNvPr id="4" name="Title 3"/>
          <p:cNvSpPr>
            <a:spLocks noGrp="1"/>
          </p:cNvSpPr>
          <p:nvPr>
            <p:ph type="title"/>
          </p:nvPr>
        </p:nvSpPr>
        <p:spPr>
          <a:xfrm>
            <a:off x="827584" y="188640"/>
            <a:ext cx="6552728" cy="620688"/>
          </a:xfrm>
        </p:spPr>
        <p:txBody>
          <a:bodyPr/>
          <a:lstStyle/>
          <a:p>
            <a:r>
              <a:rPr lang="en-GB" dirty="0" smtClean="0"/>
              <a:t>PISA student context questionnaires</a:t>
            </a:r>
            <a:endParaRPr lang="en-GB" dirty="0"/>
          </a:p>
        </p:txBody>
      </p:sp>
      <p:sp>
        <p:nvSpPr>
          <p:cNvPr id="6" name="Content Placeholder 5"/>
          <p:cNvSpPr>
            <a:spLocks noGrp="1"/>
          </p:cNvSpPr>
          <p:nvPr>
            <p:ph sz="quarter" idx="4294967295"/>
          </p:nvPr>
        </p:nvSpPr>
        <p:spPr>
          <a:xfrm>
            <a:off x="4788024" y="969963"/>
            <a:ext cx="4355976" cy="5789612"/>
          </a:xfrm>
        </p:spPr>
        <p:txBody>
          <a:bodyPr>
            <a:noAutofit/>
          </a:bodyPr>
          <a:lstStyle/>
          <a:p>
            <a:pPr lvl="0"/>
            <a:r>
              <a:rPr lang="en-GB" sz="1800" b="1" dirty="0" smtClean="0">
                <a:solidFill>
                  <a:schemeClr val="bg2">
                    <a:lumMod val="10000"/>
                  </a:schemeClr>
                </a:solidFill>
                <a:latin typeface="Calibri" panose="020F0502020204030204" pitchFamily="34" charset="0"/>
              </a:rPr>
              <a:t>Knowledge </a:t>
            </a:r>
            <a:r>
              <a:rPr lang="en-GB" sz="1800" b="1" dirty="0">
                <a:solidFill>
                  <a:schemeClr val="bg2">
                    <a:lumMod val="10000"/>
                  </a:schemeClr>
                </a:solidFill>
                <a:latin typeface="Calibri" panose="020F0502020204030204" pitchFamily="34" charset="0"/>
              </a:rPr>
              <a:t>and understanding</a:t>
            </a:r>
            <a:r>
              <a:rPr lang="en-GB" sz="1800" dirty="0">
                <a:solidFill>
                  <a:schemeClr val="bg2">
                    <a:lumMod val="10000"/>
                  </a:schemeClr>
                </a:solidFill>
                <a:latin typeface="Calibri" panose="020F0502020204030204" pitchFamily="34" charset="0"/>
              </a:rPr>
              <a:t> of intercultural interactions and culture. It involves knowledge about one’s own culture, other cultures, and the similarities and differences between cultures</a:t>
            </a:r>
            <a:endParaRPr lang="en-GB" sz="1800" dirty="0" smtClean="0">
              <a:solidFill>
                <a:schemeClr val="bg2">
                  <a:lumMod val="10000"/>
                </a:schemeClr>
              </a:solidFill>
              <a:latin typeface="Calibri" panose="020F0502020204030204" pitchFamily="34" charset="0"/>
            </a:endParaRPr>
          </a:p>
          <a:p>
            <a:pPr lvl="0"/>
            <a:r>
              <a:rPr lang="en-GB" sz="1800" dirty="0" smtClean="0">
                <a:solidFill>
                  <a:schemeClr val="bg2">
                    <a:lumMod val="10000"/>
                  </a:schemeClr>
                </a:solidFill>
                <a:latin typeface="Calibri" panose="020F0502020204030204" pitchFamily="34" charset="0"/>
              </a:rPr>
              <a:t>This </a:t>
            </a:r>
            <a:r>
              <a:rPr lang="en-GB" sz="1800" dirty="0">
                <a:solidFill>
                  <a:schemeClr val="bg2">
                    <a:lumMod val="10000"/>
                  </a:schemeClr>
                </a:solidFill>
                <a:latin typeface="Calibri" panose="020F0502020204030204" pitchFamily="34" charset="0"/>
              </a:rPr>
              <a:t>component is not acquired by factual knowledge alone, but rather through the ability to find the meanings of and the connections between different pieces of information, in other words, through understanding. </a:t>
            </a:r>
            <a:endParaRPr lang="en-GB" sz="1800" dirty="0" smtClean="0">
              <a:solidFill>
                <a:schemeClr val="bg2">
                  <a:lumMod val="10000"/>
                </a:schemeClr>
              </a:solidFill>
              <a:latin typeface="Calibri" panose="020F0502020204030204" pitchFamily="34" charset="0"/>
            </a:endParaRPr>
          </a:p>
          <a:p>
            <a:pPr lvl="0"/>
            <a:r>
              <a:rPr lang="en-GB" sz="1800" dirty="0" smtClean="0">
                <a:solidFill>
                  <a:schemeClr val="bg2">
                    <a:lumMod val="10000"/>
                  </a:schemeClr>
                </a:solidFill>
                <a:latin typeface="Calibri" panose="020F0502020204030204" pitchFamily="34" charset="0"/>
              </a:rPr>
              <a:t>Misconceptions </a:t>
            </a:r>
            <a:r>
              <a:rPr lang="en-GB" sz="1800" dirty="0">
                <a:solidFill>
                  <a:schemeClr val="bg2">
                    <a:lumMod val="10000"/>
                  </a:schemeClr>
                </a:solidFill>
                <a:latin typeface="Calibri" panose="020F0502020204030204" pitchFamily="34" charset="0"/>
              </a:rPr>
              <a:t>are often the result of lack of information. Humans learn by creating classification systems, and so prejudice and stereotypes can emerge when minimal new knowledge leads to </a:t>
            </a:r>
            <a:r>
              <a:rPr lang="en-GB" sz="1800" b="1" dirty="0">
                <a:solidFill>
                  <a:schemeClr val="bg2">
                    <a:lumMod val="10000"/>
                  </a:schemeClr>
                </a:solidFill>
                <a:latin typeface="Calibri" panose="020F0502020204030204" pitchFamily="34" charset="0"/>
              </a:rPr>
              <a:t>over-simple categorisations and generalisations</a:t>
            </a:r>
            <a:r>
              <a:rPr lang="en-GB" sz="1800" dirty="0">
                <a:solidFill>
                  <a:schemeClr val="bg2">
                    <a:lumMod val="10000"/>
                  </a:schemeClr>
                </a:solidFill>
                <a:latin typeface="Calibri" panose="020F0502020204030204" pitchFamily="34" charset="0"/>
              </a:rPr>
              <a:t>. </a:t>
            </a:r>
            <a:endParaRPr lang="en-GB" sz="1800" dirty="0" smtClean="0">
              <a:solidFill>
                <a:schemeClr val="bg2">
                  <a:lumMod val="10000"/>
                </a:schemeClr>
              </a:solidFill>
              <a:latin typeface="Calibri" panose="020F0502020204030204" pitchFamily="34" charset="0"/>
            </a:endParaRPr>
          </a:p>
        </p:txBody>
      </p:sp>
      <p:sp>
        <p:nvSpPr>
          <p:cNvPr id="7" name="Text Placeholder 6"/>
          <p:cNvSpPr>
            <a:spLocks noGrp="1"/>
          </p:cNvSpPr>
          <p:nvPr>
            <p:ph type="body" sz="quarter" idx="4294967295"/>
          </p:nvPr>
        </p:nvSpPr>
        <p:spPr>
          <a:xfrm>
            <a:off x="1259632" y="3284984"/>
            <a:ext cx="2664296" cy="2018035"/>
          </a:xfrm>
        </p:spPr>
        <p:txBody>
          <a:bodyPr>
            <a:normAutofit/>
          </a:bodyPr>
          <a:lstStyle/>
          <a:p>
            <a:pPr marL="0" indent="0" algn="ctr">
              <a:buNone/>
            </a:pPr>
            <a:r>
              <a:rPr lang="en-GB" sz="2000" dirty="0" smtClean="0">
                <a:solidFill>
                  <a:schemeClr val="bg2">
                    <a:lumMod val="10000"/>
                  </a:schemeClr>
                </a:solidFill>
                <a:latin typeface="Calibri" panose="020F0502020204030204" pitchFamily="34" charset="0"/>
              </a:rPr>
              <a:t>Self-reported information on skills and attitudes</a:t>
            </a:r>
            <a:endParaRPr lang="en-US" sz="2000" dirty="0">
              <a:solidFill>
                <a:schemeClr val="bg2">
                  <a:lumMod val="10000"/>
                </a:schemeClr>
              </a:solidFill>
              <a:latin typeface="Calibri" panose="020F0502020204030204" pitchFamily="34" charset="0"/>
            </a:endParaRPr>
          </a:p>
          <a:p>
            <a:endParaRPr lang="en-GB" sz="2000" dirty="0">
              <a:solidFill>
                <a:schemeClr val="bg2">
                  <a:lumMod val="10000"/>
                </a:schemeClr>
              </a:solidFill>
              <a:latin typeface="Calibri" panose="020F0502020204030204" pitchFamily="34" charset="0"/>
            </a:endParaRPr>
          </a:p>
        </p:txBody>
      </p:sp>
    </p:spTree>
    <p:extLst>
      <p:ext uri="{BB962C8B-B14F-4D97-AF65-F5344CB8AC3E}">
        <p14:creationId xmlns:p14="http://schemas.microsoft.com/office/powerpoint/2010/main" val="700715727"/>
      </p:ext>
    </p:extLst>
  </p:cSld>
  <p:clrMapOvr>
    <a:masterClrMapping/>
  </p:clrMapOvr>
  <mc:AlternateContent xmlns:mc="http://schemas.openxmlformats.org/markup-compatibility/2006" xmlns:p14="http://schemas.microsoft.com/office/powerpoint/2010/main">
    <mc:Choice Requires="p14">
      <p:transition spd="med" p14:dur="700" advTm="28306">
        <p:fade/>
      </p:transition>
    </mc:Choice>
    <mc:Fallback xmlns="">
      <p:transition spd="med" advTm="28306">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136259588"/>
              </p:ext>
            </p:extLst>
          </p:nvPr>
        </p:nvGraphicFramePr>
        <p:xfrm>
          <a:off x="179512" y="770023"/>
          <a:ext cx="4709810" cy="60879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5"/>
          <p:cNvSpPr>
            <a:spLocks noGrp="1"/>
          </p:cNvSpPr>
          <p:nvPr>
            <p:ph sz="quarter" idx="4294967295"/>
          </p:nvPr>
        </p:nvSpPr>
        <p:spPr>
          <a:xfrm>
            <a:off x="4788024" y="836712"/>
            <a:ext cx="4355976" cy="5789612"/>
          </a:xfrm>
        </p:spPr>
        <p:txBody>
          <a:bodyPr>
            <a:noAutofit/>
          </a:bodyPr>
          <a:lstStyle/>
          <a:p>
            <a:pPr lvl="0"/>
            <a:r>
              <a:rPr lang="en-GB" sz="1800" b="1" dirty="0">
                <a:solidFill>
                  <a:schemeClr val="tx1"/>
                </a:solidFill>
                <a:latin typeface="Calibri" panose="020F0502020204030204" pitchFamily="34" charset="0"/>
              </a:rPr>
              <a:t>Linguistic, communication and behavioural skills</a:t>
            </a:r>
            <a:r>
              <a:rPr lang="en-GB" sz="1800" dirty="0">
                <a:solidFill>
                  <a:schemeClr val="tx1"/>
                </a:solidFill>
                <a:latin typeface="Calibri" panose="020F0502020204030204" pitchFamily="34" charset="0"/>
              </a:rPr>
              <a:t> that are required to interact respectfully, appropriately and effectively with other people, to manage breakdowns in communication, and to mediate between speakers of different languages or cultures. </a:t>
            </a:r>
          </a:p>
          <a:p>
            <a:pPr lvl="0"/>
            <a:r>
              <a:rPr lang="en-GB" sz="1800" b="1" dirty="0" smtClean="0">
                <a:solidFill>
                  <a:schemeClr val="tx1"/>
                </a:solidFill>
                <a:latin typeface="Calibri" panose="020F0502020204030204" pitchFamily="34" charset="0"/>
              </a:rPr>
              <a:t>Ability </a:t>
            </a:r>
            <a:r>
              <a:rPr lang="en-GB" sz="1800" b="1" dirty="0">
                <a:solidFill>
                  <a:schemeClr val="tx1"/>
                </a:solidFill>
                <a:latin typeface="Calibri" panose="020F0502020204030204" pitchFamily="34" charset="0"/>
              </a:rPr>
              <a:t>to adapt one’s thinking, behaviours and actions</a:t>
            </a:r>
            <a:r>
              <a:rPr lang="en-GB" sz="1800" dirty="0">
                <a:solidFill>
                  <a:schemeClr val="tx1"/>
                </a:solidFill>
                <a:latin typeface="Calibri" panose="020F0502020204030204" pitchFamily="34" charset="0"/>
              </a:rPr>
              <a:t> according to the prevailing cultural environment, or to novel situations and contexts that might present new demands or challenges</a:t>
            </a:r>
          </a:p>
          <a:p>
            <a:pPr lvl="0"/>
            <a:r>
              <a:rPr lang="en-GB" sz="1800" dirty="0">
                <a:solidFill>
                  <a:schemeClr val="tx1"/>
                </a:solidFill>
                <a:latin typeface="Calibri" panose="020F0502020204030204" pitchFamily="34" charset="0"/>
              </a:rPr>
              <a:t>Appropriate and effective intercultural interactions  require not only knowledge of the other’s language but also the ability to </a:t>
            </a:r>
            <a:r>
              <a:rPr lang="en-GB" sz="1800" b="1" dirty="0">
                <a:solidFill>
                  <a:schemeClr val="tx1"/>
                </a:solidFill>
                <a:latin typeface="Calibri" panose="020F0502020204030204" pitchFamily="34" charset="0"/>
              </a:rPr>
              <a:t>communicate</a:t>
            </a:r>
            <a:r>
              <a:rPr lang="en-GB" sz="1800" dirty="0">
                <a:solidFill>
                  <a:schemeClr val="tx1"/>
                </a:solidFill>
                <a:latin typeface="Calibri" panose="020F0502020204030204" pitchFamily="34" charset="0"/>
              </a:rPr>
              <a:t> transparently in one’s own language,  in a style that reduces the risk of misunderstandings, and discloses and elicits key information in order  to help build trust and mutual understanding. </a:t>
            </a:r>
          </a:p>
        </p:txBody>
      </p:sp>
      <p:sp>
        <p:nvSpPr>
          <p:cNvPr id="7" name="Text Placeholder 6"/>
          <p:cNvSpPr>
            <a:spLocks noGrp="1"/>
          </p:cNvSpPr>
          <p:nvPr>
            <p:ph type="body" sz="quarter" idx="4294967295"/>
          </p:nvPr>
        </p:nvSpPr>
        <p:spPr>
          <a:xfrm>
            <a:off x="1259632" y="3284984"/>
            <a:ext cx="2664296" cy="2018035"/>
          </a:xfrm>
        </p:spPr>
        <p:txBody>
          <a:bodyPr>
            <a:normAutofit/>
          </a:bodyPr>
          <a:lstStyle/>
          <a:p>
            <a:pPr marL="0" indent="0" algn="ctr">
              <a:buNone/>
            </a:pPr>
            <a:r>
              <a:rPr lang="en-GB" sz="2000" dirty="0" smtClean="0">
                <a:solidFill>
                  <a:schemeClr val="bg2">
                    <a:lumMod val="10000"/>
                  </a:schemeClr>
                </a:solidFill>
                <a:latin typeface="Calibri" panose="020F0502020204030204" pitchFamily="34" charset="0"/>
              </a:rPr>
              <a:t>Self-reported information on skills and attitudes</a:t>
            </a:r>
            <a:endParaRPr lang="en-US" sz="2000" dirty="0">
              <a:solidFill>
                <a:schemeClr val="bg2">
                  <a:lumMod val="10000"/>
                </a:schemeClr>
              </a:solidFill>
              <a:latin typeface="Calibri" panose="020F0502020204030204" pitchFamily="34" charset="0"/>
            </a:endParaRPr>
          </a:p>
          <a:p>
            <a:endParaRPr lang="en-GB" sz="2000" dirty="0">
              <a:solidFill>
                <a:schemeClr val="bg2">
                  <a:lumMod val="10000"/>
                </a:schemeClr>
              </a:solidFill>
              <a:latin typeface="Calibri" panose="020F0502020204030204" pitchFamily="34" charset="0"/>
            </a:endParaRPr>
          </a:p>
        </p:txBody>
      </p:sp>
      <p:sp>
        <p:nvSpPr>
          <p:cNvPr id="10" name="Slide Number Placeholder 2"/>
          <p:cNvSpPr>
            <a:spLocks noGrp="1"/>
          </p:cNvSpPr>
          <p:nvPr>
            <p:ph type="sldNum" sz="quarter" idx="18"/>
          </p:nvPr>
        </p:nvSpPr>
        <p:spPr>
          <a:xfrm>
            <a:off x="0" y="332656"/>
            <a:ext cx="611560" cy="365125"/>
          </a:xfrm>
          <a:prstGeom prst="rect">
            <a:avLst/>
          </a:prstGeom>
        </p:spPr>
        <p:txBody>
          <a:bodyPr/>
          <a:lstStyle/>
          <a:p>
            <a:fld id="{B8364164-D7C2-4011-A351-B5EC1CE463BF}" type="slidenum">
              <a:rPr lang="ko-KR" altLang="en-US" smtClean="0"/>
              <a:pPr/>
              <a:t>28</a:t>
            </a:fld>
            <a:endParaRPr lang="ko-KR" altLang="en-US" dirty="0"/>
          </a:p>
        </p:txBody>
      </p:sp>
      <p:sp>
        <p:nvSpPr>
          <p:cNvPr id="11" name="Title 3"/>
          <p:cNvSpPr>
            <a:spLocks noGrp="1"/>
          </p:cNvSpPr>
          <p:nvPr>
            <p:ph type="title"/>
          </p:nvPr>
        </p:nvSpPr>
        <p:spPr>
          <a:xfrm>
            <a:off x="827584" y="188640"/>
            <a:ext cx="6552728" cy="620688"/>
          </a:xfrm>
        </p:spPr>
        <p:txBody>
          <a:bodyPr/>
          <a:lstStyle/>
          <a:p>
            <a:r>
              <a:rPr lang="en-GB" dirty="0" smtClean="0"/>
              <a:t>PISA student context questionnaires</a:t>
            </a:r>
            <a:endParaRPr lang="en-GB" dirty="0"/>
          </a:p>
        </p:txBody>
      </p:sp>
    </p:spTree>
    <p:extLst>
      <p:ext uri="{BB962C8B-B14F-4D97-AF65-F5344CB8AC3E}">
        <p14:creationId xmlns:p14="http://schemas.microsoft.com/office/powerpoint/2010/main" val="444514852"/>
      </p:ext>
    </p:extLst>
  </p:cSld>
  <p:clrMapOvr>
    <a:masterClrMapping/>
  </p:clrMapOvr>
  <mc:AlternateContent xmlns:mc="http://schemas.openxmlformats.org/markup-compatibility/2006" xmlns:p14="http://schemas.microsoft.com/office/powerpoint/2010/main">
    <mc:Choice Requires="p14">
      <p:transition spd="med" p14:dur="700" advTm="28306">
        <p:fade/>
      </p:transition>
    </mc:Choice>
    <mc:Fallback xmlns="">
      <p:transition spd="med" advTm="28306">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982290164"/>
              </p:ext>
            </p:extLst>
          </p:nvPr>
        </p:nvGraphicFramePr>
        <p:xfrm>
          <a:off x="179512" y="770023"/>
          <a:ext cx="4709810" cy="60879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5"/>
          <p:cNvSpPr>
            <a:spLocks noGrp="1"/>
          </p:cNvSpPr>
          <p:nvPr>
            <p:ph sz="quarter" idx="4294967295"/>
          </p:nvPr>
        </p:nvSpPr>
        <p:spPr>
          <a:xfrm>
            <a:off x="4788024" y="969963"/>
            <a:ext cx="4355976" cy="5789612"/>
          </a:xfrm>
        </p:spPr>
        <p:txBody>
          <a:bodyPr>
            <a:noAutofit/>
          </a:bodyPr>
          <a:lstStyle/>
          <a:p>
            <a:pPr lvl="0"/>
            <a:r>
              <a:rPr lang="en-GB" sz="1800" dirty="0" smtClean="0">
                <a:solidFill>
                  <a:schemeClr val="tx1"/>
                </a:solidFill>
                <a:latin typeface="Calibri" panose="020F0502020204030204" pitchFamily="34" charset="0"/>
              </a:rPr>
              <a:t>Culturally </a:t>
            </a:r>
            <a:r>
              <a:rPr lang="en-GB" sz="1800" dirty="0">
                <a:solidFill>
                  <a:schemeClr val="tx1"/>
                </a:solidFill>
                <a:latin typeface="Calibri" panose="020F0502020204030204" pitchFamily="34" charset="0"/>
              </a:rPr>
              <a:t>empathic learners retain their separate cultural identity but are simultaneously aware of the cultural values and beliefs of the people with different cultural </a:t>
            </a:r>
            <a:r>
              <a:rPr lang="en-GB" sz="1800" dirty="0" smtClean="0">
                <a:solidFill>
                  <a:schemeClr val="tx1"/>
                </a:solidFill>
                <a:latin typeface="Calibri" panose="020F0502020204030204" pitchFamily="34" charset="0"/>
              </a:rPr>
              <a:t>background</a:t>
            </a:r>
          </a:p>
          <a:p>
            <a:pPr lvl="0"/>
            <a:r>
              <a:rPr lang="en-GB" sz="1800" b="1" dirty="0" smtClean="0">
                <a:solidFill>
                  <a:schemeClr val="tx1"/>
                </a:solidFill>
                <a:latin typeface="Calibri" panose="020F0502020204030204" pitchFamily="34" charset="0"/>
              </a:rPr>
              <a:t>Cognitive </a:t>
            </a:r>
            <a:r>
              <a:rPr lang="en-GB" sz="1800" b="1" dirty="0">
                <a:solidFill>
                  <a:schemeClr val="tx1"/>
                </a:solidFill>
                <a:latin typeface="Calibri" panose="020F0502020204030204" pitchFamily="34" charset="0"/>
              </a:rPr>
              <a:t>perspective-taking</a:t>
            </a:r>
            <a:r>
              <a:rPr lang="en-GB" sz="1800" dirty="0">
                <a:solidFill>
                  <a:schemeClr val="tx1"/>
                </a:solidFill>
                <a:latin typeface="Calibri" panose="020F0502020204030204" pitchFamily="34" charset="0"/>
              </a:rPr>
              <a:t>, which involves apprehending and imagining the perceptions, thoughts and beliefs of other people; </a:t>
            </a:r>
            <a:endParaRPr lang="en-GB" sz="1800" dirty="0" smtClean="0">
              <a:solidFill>
                <a:schemeClr val="tx1"/>
              </a:solidFill>
              <a:latin typeface="Calibri" panose="020F0502020204030204" pitchFamily="34" charset="0"/>
            </a:endParaRPr>
          </a:p>
          <a:p>
            <a:pPr lvl="0"/>
            <a:r>
              <a:rPr lang="en-GB" sz="1800" b="1" dirty="0" smtClean="0">
                <a:solidFill>
                  <a:schemeClr val="tx1"/>
                </a:solidFill>
                <a:latin typeface="Calibri" panose="020F0502020204030204" pitchFamily="34" charset="0"/>
              </a:rPr>
              <a:t>Affective </a:t>
            </a:r>
            <a:r>
              <a:rPr lang="en-GB" sz="1800" b="1" dirty="0">
                <a:solidFill>
                  <a:schemeClr val="tx1"/>
                </a:solidFill>
                <a:latin typeface="Calibri" panose="020F0502020204030204" pitchFamily="34" charset="0"/>
              </a:rPr>
              <a:t>perspective-taking</a:t>
            </a:r>
            <a:r>
              <a:rPr lang="en-GB" sz="1800" dirty="0">
                <a:solidFill>
                  <a:schemeClr val="tx1"/>
                </a:solidFill>
                <a:latin typeface="Calibri" panose="020F0502020204030204" pitchFamily="34" charset="0"/>
              </a:rPr>
              <a:t>, which involves apprehending and imagining the emotions, feelings and needs of other people; </a:t>
            </a:r>
            <a:endParaRPr lang="en-GB" sz="1800" dirty="0" smtClean="0">
              <a:solidFill>
                <a:schemeClr val="tx1"/>
              </a:solidFill>
              <a:latin typeface="Calibri" panose="020F0502020204030204" pitchFamily="34" charset="0"/>
            </a:endParaRPr>
          </a:p>
          <a:p>
            <a:pPr lvl="0"/>
            <a:r>
              <a:rPr lang="en-GB" sz="1800" b="1" dirty="0" smtClean="0">
                <a:solidFill>
                  <a:schemeClr val="tx1"/>
                </a:solidFill>
                <a:latin typeface="Calibri" panose="020F0502020204030204" pitchFamily="34" charset="0"/>
              </a:rPr>
              <a:t>Sympathy</a:t>
            </a:r>
            <a:r>
              <a:rPr lang="en-GB" sz="1800" dirty="0">
                <a:solidFill>
                  <a:schemeClr val="tx1"/>
                </a:solidFill>
                <a:latin typeface="Calibri" panose="020F0502020204030204" pitchFamily="34" charset="0"/>
              </a:rPr>
              <a:t>, which additionally involves feelings of compassion and concern for other people based on apprehending their cognitive or affective state or condition or their material situation or circumstances.</a:t>
            </a:r>
          </a:p>
        </p:txBody>
      </p:sp>
      <p:sp>
        <p:nvSpPr>
          <p:cNvPr id="7" name="Text Placeholder 6"/>
          <p:cNvSpPr>
            <a:spLocks noGrp="1"/>
          </p:cNvSpPr>
          <p:nvPr>
            <p:ph type="body" sz="quarter" idx="4294967295"/>
          </p:nvPr>
        </p:nvSpPr>
        <p:spPr>
          <a:xfrm>
            <a:off x="1259632" y="3284984"/>
            <a:ext cx="2664296" cy="2018035"/>
          </a:xfrm>
        </p:spPr>
        <p:txBody>
          <a:bodyPr>
            <a:normAutofit/>
          </a:bodyPr>
          <a:lstStyle/>
          <a:p>
            <a:pPr marL="0" indent="0" algn="ctr">
              <a:buNone/>
            </a:pPr>
            <a:r>
              <a:rPr lang="en-GB" sz="2000" dirty="0" smtClean="0">
                <a:solidFill>
                  <a:schemeClr val="bg2">
                    <a:lumMod val="10000"/>
                  </a:schemeClr>
                </a:solidFill>
                <a:latin typeface="Calibri" panose="020F0502020204030204" pitchFamily="34" charset="0"/>
              </a:rPr>
              <a:t>Self-reported information on skills and attitudes</a:t>
            </a:r>
            <a:endParaRPr lang="en-US" sz="2000" dirty="0">
              <a:solidFill>
                <a:schemeClr val="bg2">
                  <a:lumMod val="10000"/>
                </a:schemeClr>
              </a:solidFill>
              <a:latin typeface="Calibri" panose="020F0502020204030204" pitchFamily="34" charset="0"/>
            </a:endParaRPr>
          </a:p>
          <a:p>
            <a:endParaRPr lang="en-GB" sz="2000" dirty="0">
              <a:solidFill>
                <a:schemeClr val="bg2">
                  <a:lumMod val="10000"/>
                </a:schemeClr>
              </a:solidFill>
              <a:latin typeface="Calibri" panose="020F0502020204030204" pitchFamily="34" charset="0"/>
            </a:endParaRPr>
          </a:p>
        </p:txBody>
      </p:sp>
      <p:sp>
        <p:nvSpPr>
          <p:cNvPr id="8" name="Slide Number Placeholder 2"/>
          <p:cNvSpPr>
            <a:spLocks noGrp="1"/>
          </p:cNvSpPr>
          <p:nvPr>
            <p:ph type="sldNum" sz="quarter" idx="18"/>
          </p:nvPr>
        </p:nvSpPr>
        <p:spPr>
          <a:xfrm>
            <a:off x="0" y="332656"/>
            <a:ext cx="611560" cy="365125"/>
          </a:xfrm>
          <a:prstGeom prst="rect">
            <a:avLst/>
          </a:prstGeom>
        </p:spPr>
        <p:txBody>
          <a:bodyPr/>
          <a:lstStyle/>
          <a:p>
            <a:fld id="{B8364164-D7C2-4011-A351-B5EC1CE463BF}" type="slidenum">
              <a:rPr lang="ko-KR" altLang="en-US" smtClean="0"/>
              <a:pPr/>
              <a:t>29</a:t>
            </a:fld>
            <a:endParaRPr lang="ko-KR" altLang="en-US" dirty="0"/>
          </a:p>
        </p:txBody>
      </p:sp>
      <p:sp>
        <p:nvSpPr>
          <p:cNvPr id="9" name="Title 3"/>
          <p:cNvSpPr>
            <a:spLocks noGrp="1"/>
          </p:cNvSpPr>
          <p:nvPr>
            <p:ph type="title"/>
          </p:nvPr>
        </p:nvSpPr>
        <p:spPr>
          <a:xfrm>
            <a:off x="827584" y="188640"/>
            <a:ext cx="6552728" cy="620688"/>
          </a:xfrm>
        </p:spPr>
        <p:txBody>
          <a:bodyPr/>
          <a:lstStyle/>
          <a:p>
            <a:r>
              <a:rPr lang="en-GB" dirty="0" smtClean="0"/>
              <a:t>PISA student context questionnaires</a:t>
            </a:r>
            <a:endParaRPr lang="en-GB" dirty="0"/>
          </a:p>
        </p:txBody>
      </p:sp>
    </p:spTree>
    <p:extLst>
      <p:ext uri="{BB962C8B-B14F-4D97-AF65-F5344CB8AC3E}">
        <p14:creationId xmlns:p14="http://schemas.microsoft.com/office/powerpoint/2010/main" val="2007336524"/>
      </p:ext>
    </p:extLst>
  </p:cSld>
  <p:clrMapOvr>
    <a:masterClrMapping/>
  </p:clrMapOvr>
  <mc:AlternateContent xmlns:mc="http://schemas.openxmlformats.org/markup-compatibility/2006" xmlns:p14="http://schemas.microsoft.com/office/powerpoint/2010/main">
    <mc:Choice Requires="p14">
      <p:transition spd="med" p14:dur="700" advTm="28306">
        <p:fade/>
      </p:transition>
    </mc:Choice>
    <mc:Fallback xmlns="">
      <p:transition spd="med" advTm="28306">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195337582"/>
              </p:ext>
            </p:extLst>
          </p:nvPr>
        </p:nvGraphicFramePr>
        <p:xfrm>
          <a:off x="179512" y="770023"/>
          <a:ext cx="4709810" cy="60879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5"/>
          <p:cNvSpPr>
            <a:spLocks noGrp="1"/>
          </p:cNvSpPr>
          <p:nvPr>
            <p:ph sz="quarter" idx="4294967295"/>
          </p:nvPr>
        </p:nvSpPr>
        <p:spPr>
          <a:xfrm>
            <a:off x="4788024" y="969963"/>
            <a:ext cx="4355976" cy="5789612"/>
          </a:xfrm>
        </p:spPr>
        <p:txBody>
          <a:bodyPr>
            <a:noAutofit/>
          </a:bodyPr>
          <a:lstStyle/>
          <a:p>
            <a:pPr lvl="0"/>
            <a:r>
              <a:rPr lang="en-GB" sz="1800" b="1" dirty="0">
                <a:solidFill>
                  <a:schemeClr val="tx1"/>
                </a:solidFill>
                <a:latin typeface="Calibri" panose="020F0502020204030204" pitchFamily="34" charset="0"/>
              </a:rPr>
              <a:t>Openness</a:t>
            </a:r>
            <a:r>
              <a:rPr lang="en-GB" sz="1800" dirty="0">
                <a:solidFill>
                  <a:schemeClr val="tx1"/>
                </a:solidFill>
                <a:latin typeface="Calibri" panose="020F0502020204030204" pitchFamily="34" charset="0"/>
              </a:rPr>
              <a:t> towards people from other cultures involves sensitivity towards, curiosity about and willingness to engage with other people and other perspectives on the world</a:t>
            </a:r>
          </a:p>
          <a:p>
            <a:r>
              <a:rPr lang="en-GB" sz="1800" dirty="0" smtClean="0">
                <a:solidFill>
                  <a:schemeClr val="tx1"/>
                </a:solidFill>
                <a:latin typeface="Calibri" panose="020F0502020204030204" pitchFamily="34" charset="0"/>
              </a:rPr>
              <a:t>An </a:t>
            </a:r>
            <a:r>
              <a:rPr lang="en-GB" sz="1800" dirty="0">
                <a:solidFill>
                  <a:schemeClr val="tx1"/>
                </a:solidFill>
                <a:latin typeface="Calibri" panose="020F0502020204030204" pitchFamily="34" charset="0"/>
              </a:rPr>
              <a:t>active </a:t>
            </a:r>
            <a:r>
              <a:rPr lang="en-GB" sz="1800" b="1" dirty="0">
                <a:solidFill>
                  <a:schemeClr val="tx1"/>
                </a:solidFill>
                <a:latin typeface="Calibri" panose="020F0502020204030204" pitchFamily="34" charset="0"/>
              </a:rPr>
              <a:t>willingness to seek out and take up opportunities to engage with people from other cultures</a:t>
            </a:r>
            <a:r>
              <a:rPr lang="en-GB" sz="1800" dirty="0">
                <a:solidFill>
                  <a:schemeClr val="tx1"/>
                </a:solidFill>
                <a:latin typeface="Calibri" panose="020F0502020204030204" pitchFamily="34" charset="0"/>
              </a:rPr>
              <a:t>, to discover and learn about their cultural perspectives and how they interpret familiar and unfamiliar phenomena and artefacts, and to learn about their linguistic, communicative and interactional conventions. </a:t>
            </a:r>
            <a:endParaRPr lang="en-GB" sz="1800" dirty="0" smtClean="0">
              <a:solidFill>
                <a:schemeClr val="tx1"/>
              </a:solidFill>
              <a:latin typeface="Calibri" panose="020F0502020204030204" pitchFamily="34" charset="0"/>
            </a:endParaRPr>
          </a:p>
          <a:p>
            <a:r>
              <a:rPr lang="en-GB" sz="1800" dirty="0" smtClean="0">
                <a:solidFill>
                  <a:schemeClr val="tx1"/>
                </a:solidFill>
                <a:latin typeface="Calibri" panose="020F0502020204030204" pitchFamily="34" charset="0"/>
              </a:rPr>
              <a:t>Willingness </a:t>
            </a:r>
            <a:r>
              <a:rPr lang="en-GB" sz="1800" dirty="0">
                <a:solidFill>
                  <a:schemeClr val="tx1"/>
                </a:solidFill>
                <a:latin typeface="Calibri" panose="020F0502020204030204" pitchFamily="34" charset="0"/>
              </a:rPr>
              <a:t>to </a:t>
            </a:r>
            <a:r>
              <a:rPr lang="en-GB" sz="1800" b="1" dirty="0">
                <a:solidFill>
                  <a:schemeClr val="tx1"/>
                </a:solidFill>
                <a:latin typeface="Calibri" panose="020F0502020204030204" pitchFamily="34" charset="0"/>
              </a:rPr>
              <a:t>suspend </a:t>
            </a:r>
            <a:r>
              <a:rPr lang="en-GB" sz="1800" b="1" dirty="0" smtClean="0">
                <a:solidFill>
                  <a:schemeClr val="tx1"/>
                </a:solidFill>
                <a:latin typeface="Calibri" panose="020F0502020204030204" pitchFamily="34" charset="0"/>
              </a:rPr>
              <a:t>own </a:t>
            </a:r>
            <a:r>
              <a:rPr lang="en-GB" sz="1800" b="1" dirty="0">
                <a:solidFill>
                  <a:schemeClr val="tx1"/>
                </a:solidFill>
                <a:latin typeface="Calibri" panose="020F0502020204030204" pitchFamily="34" charset="0"/>
              </a:rPr>
              <a:t>cultural values, beliefs and behaviours</a:t>
            </a:r>
            <a:r>
              <a:rPr lang="en-GB" sz="1800" dirty="0">
                <a:solidFill>
                  <a:schemeClr val="tx1"/>
                </a:solidFill>
                <a:latin typeface="Calibri" panose="020F0502020204030204" pitchFamily="34" charset="0"/>
              </a:rPr>
              <a:t> when interacting with culturally diverse others and not to assume that they are the only possible and naturally correct </a:t>
            </a:r>
            <a:r>
              <a:rPr lang="en-GB" sz="1800" dirty="0" smtClean="0">
                <a:solidFill>
                  <a:schemeClr val="tx1"/>
                </a:solidFill>
                <a:latin typeface="Calibri" panose="020F0502020204030204" pitchFamily="34" charset="0"/>
              </a:rPr>
              <a:t>ones.</a:t>
            </a:r>
            <a:endParaRPr lang="en-GB" sz="1800" dirty="0">
              <a:solidFill>
                <a:schemeClr val="tx1"/>
              </a:solidFill>
              <a:latin typeface="Calibri" panose="020F0502020204030204" pitchFamily="34" charset="0"/>
            </a:endParaRPr>
          </a:p>
        </p:txBody>
      </p:sp>
      <p:sp>
        <p:nvSpPr>
          <p:cNvPr id="7" name="Text Placeholder 6"/>
          <p:cNvSpPr>
            <a:spLocks noGrp="1"/>
          </p:cNvSpPr>
          <p:nvPr>
            <p:ph type="body" sz="quarter" idx="4294967295"/>
          </p:nvPr>
        </p:nvSpPr>
        <p:spPr>
          <a:xfrm>
            <a:off x="1259632" y="3284984"/>
            <a:ext cx="2664296" cy="2018035"/>
          </a:xfrm>
        </p:spPr>
        <p:txBody>
          <a:bodyPr>
            <a:normAutofit/>
          </a:bodyPr>
          <a:lstStyle/>
          <a:p>
            <a:pPr marL="0" indent="0" algn="ctr">
              <a:buNone/>
            </a:pPr>
            <a:r>
              <a:rPr lang="en-GB" sz="2000" dirty="0" smtClean="0">
                <a:solidFill>
                  <a:schemeClr val="bg2">
                    <a:lumMod val="10000"/>
                  </a:schemeClr>
                </a:solidFill>
                <a:latin typeface="Calibri" panose="020F0502020204030204" pitchFamily="34" charset="0"/>
              </a:rPr>
              <a:t>Self-reported information on skills and attitudes</a:t>
            </a:r>
            <a:endParaRPr lang="en-US" sz="2000" dirty="0">
              <a:solidFill>
                <a:schemeClr val="bg2">
                  <a:lumMod val="10000"/>
                </a:schemeClr>
              </a:solidFill>
              <a:latin typeface="Calibri" panose="020F0502020204030204" pitchFamily="34" charset="0"/>
            </a:endParaRPr>
          </a:p>
          <a:p>
            <a:endParaRPr lang="en-GB" sz="2000" dirty="0">
              <a:solidFill>
                <a:schemeClr val="bg2">
                  <a:lumMod val="10000"/>
                </a:schemeClr>
              </a:solidFill>
              <a:latin typeface="Calibri" panose="020F0502020204030204" pitchFamily="34" charset="0"/>
            </a:endParaRPr>
          </a:p>
        </p:txBody>
      </p:sp>
      <p:sp>
        <p:nvSpPr>
          <p:cNvPr id="8" name="Slide Number Placeholder 2"/>
          <p:cNvSpPr>
            <a:spLocks noGrp="1"/>
          </p:cNvSpPr>
          <p:nvPr>
            <p:ph type="sldNum" sz="quarter" idx="18"/>
          </p:nvPr>
        </p:nvSpPr>
        <p:spPr>
          <a:xfrm>
            <a:off x="0" y="332656"/>
            <a:ext cx="611560" cy="365125"/>
          </a:xfrm>
          <a:prstGeom prst="rect">
            <a:avLst/>
          </a:prstGeom>
        </p:spPr>
        <p:txBody>
          <a:bodyPr/>
          <a:lstStyle/>
          <a:p>
            <a:fld id="{B8364164-D7C2-4011-A351-B5EC1CE463BF}" type="slidenum">
              <a:rPr lang="ko-KR" altLang="en-US" smtClean="0"/>
              <a:pPr/>
              <a:t>30</a:t>
            </a:fld>
            <a:endParaRPr lang="ko-KR" altLang="en-US" dirty="0"/>
          </a:p>
        </p:txBody>
      </p:sp>
      <p:sp>
        <p:nvSpPr>
          <p:cNvPr id="9" name="Title 3"/>
          <p:cNvSpPr>
            <a:spLocks noGrp="1"/>
          </p:cNvSpPr>
          <p:nvPr>
            <p:ph type="title"/>
          </p:nvPr>
        </p:nvSpPr>
        <p:spPr>
          <a:xfrm>
            <a:off x="827584" y="188640"/>
            <a:ext cx="6552728" cy="620688"/>
          </a:xfrm>
        </p:spPr>
        <p:txBody>
          <a:bodyPr/>
          <a:lstStyle/>
          <a:p>
            <a:r>
              <a:rPr lang="en-GB" dirty="0" smtClean="0"/>
              <a:t>PISA student context questionnaires</a:t>
            </a:r>
            <a:endParaRPr lang="en-GB" dirty="0"/>
          </a:p>
        </p:txBody>
      </p:sp>
    </p:spTree>
    <p:extLst>
      <p:ext uri="{BB962C8B-B14F-4D97-AF65-F5344CB8AC3E}">
        <p14:creationId xmlns:p14="http://schemas.microsoft.com/office/powerpoint/2010/main" val="4170082719"/>
      </p:ext>
    </p:extLst>
  </p:cSld>
  <p:clrMapOvr>
    <a:masterClrMapping/>
  </p:clrMapOvr>
  <mc:AlternateContent xmlns:mc="http://schemas.openxmlformats.org/markup-compatibility/2006" xmlns:p14="http://schemas.microsoft.com/office/powerpoint/2010/main">
    <mc:Choice Requires="p14">
      <p:transition spd="med" p14:dur="700" advTm="28306">
        <p:fade/>
      </p:transition>
    </mc:Choice>
    <mc:Fallback xmlns="">
      <p:transition spd="med" advTm="28306">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012050110"/>
              </p:ext>
            </p:extLst>
          </p:nvPr>
        </p:nvGraphicFramePr>
        <p:xfrm>
          <a:off x="179512" y="770023"/>
          <a:ext cx="4709810" cy="60879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5"/>
          <p:cNvSpPr>
            <a:spLocks noGrp="1"/>
          </p:cNvSpPr>
          <p:nvPr>
            <p:ph sz="quarter" idx="4294967295"/>
          </p:nvPr>
        </p:nvSpPr>
        <p:spPr>
          <a:xfrm>
            <a:off x="4788024" y="969963"/>
            <a:ext cx="4355976" cy="5789612"/>
          </a:xfrm>
        </p:spPr>
        <p:txBody>
          <a:bodyPr>
            <a:noAutofit/>
          </a:bodyPr>
          <a:lstStyle/>
          <a:p>
            <a:r>
              <a:rPr lang="en-GB" sz="1800" b="1" dirty="0" smtClean="0">
                <a:solidFill>
                  <a:schemeClr val="tx1"/>
                </a:solidFill>
                <a:latin typeface="Calibri" panose="020F0502020204030204" pitchFamily="34" charset="0"/>
              </a:rPr>
              <a:t>Respect </a:t>
            </a:r>
            <a:r>
              <a:rPr lang="en-GB" sz="1800" b="1" dirty="0">
                <a:solidFill>
                  <a:schemeClr val="tx1"/>
                </a:solidFill>
                <a:latin typeface="Calibri" panose="020F0502020204030204" pitchFamily="34" charset="0"/>
              </a:rPr>
              <a:t>for cultural </a:t>
            </a:r>
            <a:r>
              <a:rPr lang="en-GB" sz="1800" b="1" dirty="0" smtClean="0">
                <a:solidFill>
                  <a:schemeClr val="tx1"/>
                </a:solidFill>
                <a:latin typeface="Calibri" panose="020F0502020204030204" pitchFamily="34" charset="0"/>
              </a:rPr>
              <a:t>otherness</a:t>
            </a:r>
            <a:r>
              <a:rPr lang="en-GB" sz="1800" dirty="0" smtClean="0">
                <a:solidFill>
                  <a:schemeClr val="tx1"/>
                </a:solidFill>
                <a:latin typeface="Calibri" panose="020F0502020204030204" pitchFamily="34" charset="0"/>
              </a:rPr>
              <a:t>, consisting of </a:t>
            </a:r>
            <a:r>
              <a:rPr lang="en-GB" sz="1800" dirty="0">
                <a:solidFill>
                  <a:schemeClr val="tx1"/>
                </a:solidFill>
                <a:latin typeface="Calibri" panose="020F0502020204030204" pitchFamily="34" charset="0"/>
              </a:rPr>
              <a:t>positive regard and esteem for someone or something based on the judgment that they have intrinsic importance, worth or </a:t>
            </a:r>
            <a:r>
              <a:rPr lang="en-GB" sz="1800" dirty="0" smtClean="0">
                <a:solidFill>
                  <a:schemeClr val="tx1"/>
                </a:solidFill>
                <a:latin typeface="Calibri" panose="020F0502020204030204" pitchFamily="34" charset="0"/>
              </a:rPr>
              <a:t>value</a:t>
            </a:r>
          </a:p>
          <a:p>
            <a:r>
              <a:rPr lang="en-GB" sz="1800" b="1" dirty="0" smtClean="0">
                <a:solidFill>
                  <a:schemeClr val="tx1"/>
                </a:solidFill>
                <a:latin typeface="Calibri" panose="020F0502020204030204" pitchFamily="34" charset="0"/>
              </a:rPr>
              <a:t>Global </a:t>
            </a:r>
            <a:r>
              <a:rPr lang="en-GB" sz="1800" b="1" dirty="0">
                <a:solidFill>
                  <a:schemeClr val="tx1"/>
                </a:solidFill>
                <a:latin typeface="Calibri" panose="020F0502020204030204" pitchFamily="34" charset="0"/>
              </a:rPr>
              <a:t>mindedness</a:t>
            </a:r>
            <a:r>
              <a:rPr lang="en-GB" sz="1800" dirty="0">
                <a:solidFill>
                  <a:schemeClr val="tx1"/>
                </a:solidFill>
                <a:latin typeface="Calibri" panose="020F0502020204030204" pitchFamily="34" charset="0"/>
              </a:rPr>
              <a:t> is defined as “a worldview in which ones sees oneself as connected to the world community and feels a sense of responsibility for its </a:t>
            </a:r>
            <a:r>
              <a:rPr lang="en-GB" sz="1800" dirty="0" smtClean="0">
                <a:solidFill>
                  <a:schemeClr val="tx1"/>
                </a:solidFill>
                <a:latin typeface="Calibri" panose="020F0502020204030204" pitchFamily="34" charset="0"/>
              </a:rPr>
              <a:t>members</a:t>
            </a:r>
          </a:p>
        </p:txBody>
      </p:sp>
      <p:sp>
        <p:nvSpPr>
          <p:cNvPr id="7" name="Text Placeholder 6"/>
          <p:cNvSpPr>
            <a:spLocks noGrp="1"/>
          </p:cNvSpPr>
          <p:nvPr>
            <p:ph type="body" sz="quarter" idx="4294967295"/>
          </p:nvPr>
        </p:nvSpPr>
        <p:spPr>
          <a:xfrm>
            <a:off x="1259632" y="3284984"/>
            <a:ext cx="2664296" cy="2018035"/>
          </a:xfrm>
        </p:spPr>
        <p:txBody>
          <a:bodyPr>
            <a:normAutofit/>
          </a:bodyPr>
          <a:lstStyle/>
          <a:p>
            <a:pPr marL="0" indent="0" algn="ctr">
              <a:buNone/>
            </a:pPr>
            <a:r>
              <a:rPr lang="en-GB" sz="2000" dirty="0" smtClean="0">
                <a:solidFill>
                  <a:schemeClr val="bg2">
                    <a:lumMod val="10000"/>
                  </a:schemeClr>
                </a:solidFill>
                <a:latin typeface="Calibri" panose="020F0502020204030204" pitchFamily="34" charset="0"/>
              </a:rPr>
              <a:t>Self-reported information on skills and attitudes</a:t>
            </a:r>
            <a:endParaRPr lang="en-US" sz="2000" dirty="0">
              <a:solidFill>
                <a:schemeClr val="bg2">
                  <a:lumMod val="10000"/>
                </a:schemeClr>
              </a:solidFill>
              <a:latin typeface="Calibri" panose="020F0502020204030204" pitchFamily="34" charset="0"/>
            </a:endParaRPr>
          </a:p>
          <a:p>
            <a:endParaRPr lang="en-GB" sz="2000" dirty="0">
              <a:solidFill>
                <a:schemeClr val="bg2">
                  <a:lumMod val="10000"/>
                </a:schemeClr>
              </a:solidFill>
              <a:latin typeface="Calibri" panose="020F0502020204030204" pitchFamily="34" charset="0"/>
            </a:endParaRPr>
          </a:p>
        </p:txBody>
      </p:sp>
      <p:sp>
        <p:nvSpPr>
          <p:cNvPr id="8" name="Slide Number Placeholder 2"/>
          <p:cNvSpPr>
            <a:spLocks noGrp="1"/>
          </p:cNvSpPr>
          <p:nvPr>
            <p:ph type="sldNum" sz="quarter" idx="18"/>
          </p:nvPr>
        </p:nvSpPr>
        <p:spPr>
          <a:xfrm>
            <a:off x="0" y="332656"/>
            <a:ext cx="611560" cy="365125"/>
          </a:xfrm>
          <a:prstGeom prst="rect">
            <a:avLst/>
          </a:prstGeom>
        </p:spPr>
        <p:txBody>
          <a:bodyPr/>
          <a:lstStyle/>
          <a:p>
            <a:fld id="{B8364164-D7C2-4011-A351-B5EC1CE463BF}" type="slidenum">
              <a:rPr lang="ko-KR" altLang="en-US" smtClean="0"/>
              <a:pPr/>
              <a:t>31</a:t>
            </a:fld>
            <a:endParaRPr lang="ko-KR" altLang="en-US" dirty="0"/>
          </a:p>
        </p:txBody>
      </p:sp>
      <p:sp>
        <p:nvSpPr>
          <p:cNvPr id="9" name="Title 3"/>
          <p:cNvSpPr>
            <a:spLocks noGrp="1"/>
          </p:cNvSpPr>
          <p:nvPr>
            <p:ph type="title"/>
          </p:nvPr>
        </p:nvSpPr>
        <p:spPr>
          <a:xfrm>
            <a:off x="827584" y="188640"/>
            <a:ext cx="6552728" cy="620688"/>
          </a:xfrm>
        </p:spPr>
        <p:txBody>
          <a:bodyPr/>
          <a:lstStyle/>
          <a:p>
            <a:r>
              <a:rPr lang="en-GB" dirty="0" smtClean="0"/>
              <a:t>PISA student context questionnaires</a:t>
            </a:r>
            <a:endParaRPr lang="en-GB" dirty="0"/>
          </a:p>
        </p:txBody>
      </p:sp>
    </p:spTree>
    <p:extLst>
      <p:ext uri="{BB962C8B-B14F-4D97-AF65-F5344CB8AC3E}">
        <p14:creationId xmlns:p14="http://schemas.microsoft.com/office/powerpoint/2010/main" val="850335578"/>
      </p:ext>
    </p:extLst>
  </p:cSld>
  <p:clrMapOvr>
    <a:masterClrMapping/>
  </p:clrMapOvr>
  <mc:AlternateContent xmlns:mc="http://schemas.openxmlformats.org/markup-compatibility/2006" xmlns:p14="http://schemas.microsoft.com/office/powerpoint/2010/main">
    <mc:Choice Requires="p14">
      <p:transition spd="med" p14:dur="700" advTm="28306">
        <p:fade/>
      </p:transition>
    </mc:Choice>
    <mc:Fallback xmlns="">
      <p:transition spd="med" advTm="28306">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4254895045"/>
              </p:ext>
            </p:extLst>
          </p:nvPr>
        </p:nvGraphicFramePr>
        <p:xfrm>
          <a:off x="179512" y="770023"/>
          <a:ext cx="4709810" cy="60879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5"/>
          <p:cNvSpPr>
            <a:spLocks noGrp="1"/>
          </p:cNvSpPr>
          <p:nvPr>
            <p:ph sz="quarter" idx="4294967295"/>
          </p:nvPr>
        </p:nvSpPr>
        <p:spPr>
          <a:xfrm>
            <a:off x="4788024" y="969963"/>
            <a:ext cx="4355976" cy="5789612"/>
          </a:xfrm>
        </p:spPr>
        <p:txBody>
          <a:bodyPr>
            <a:noAutofit/>
          </a:bodyPr>
          <a:lstStyle/>
          <a:p>
            <a:r>
              <a:rPr lang="en-GB" sz="1800" b="1" dirty="0">
                <a:solidFill>
                  <a:schemeClr val="tx1"/>
                </a:solidFill>
                <a:latin typeface="Calibri" panose="020F0502020204030204" pitchFamily="34" charset="0"/>
              </a:rPr>
              <a:t>Responsibility is an attitude towards one’s own actions</a:t>
            </a:r>
            <a:r>
              <a:rPr lang="en-GB" sz="1800" dirty="0">
                <a:solidFill>
                  <a:schemeClr val="tx1"/>
                </a:solidFill>
                <a:latin typeface="Calibri" panose="020F0502020204030204" pitchFamily="34" charset="0"/>
              </a:rPr>
              <a:t>. It involves being reflective about one’s actions, forming intentions about how to act in an appropriate way on the basis of a value or set of values, and holding oneself accountable for the outcomes of those actions. </a:t>
            </a:r>
            <a:endParaRPr lang="en-GB" sz="1800" dirty="0" smtClean="0">
              <a:solidFill>
                <a:schemeClr val="tx1"/>
              </a:solidFill>
              <a:latin typeface="Calibri" panose="020F0502020204030204" pitchFamily="34" charset="0"/>
            </a:endParaRPr>
          </a:p>
          <a:p>
            <a:r>
              <a:rPr lang="en-GB" sz="1800" dirty="0" smtClean="0">
                <a:solidFill>
                  <a:schemeClr val="tx1"/>
                </a:solidFill>
                <a:latin typeface="Calibri" panose="020F0502020204030204" pitchFamily="34" charset="0"/>
              </a:rPr>
              <a:t>Responsibility </a:t>
            </a:r>
            <a:r>
              <a:rPr lang="en-GB" sz="1800" dirty="0">
                <a:solidFill>
                  <a:schemeClr val="tx1"/>
                </a:solidFill>
                <a:latin typeface="Calibri" panose="020F0502020204030204" pitchFamily="34" charset="0"/>
              </a:rPr>
              <a:t>can require </a:t>
            </a:r>
            <a:r>
              <a:rPr lang="en-GB" sz="1800" b="1" dirty="0">
                <a:solidFill>
                  <a:schemeClr val="tx1"/>
                </a:solidFill>
                <a:latin typeface="Calibri" panose="020F0502020204030204" pitchFamily="34" charset="0"/>
              </a:rPr>
              <a:t>courage</a:t>
            </a:r>
            <a:r>
              <a:rPr lang="en-GB" sz="1800" dirty="0">
                <a:solidFill>
                  <a:schemeClr val="tx1"/>
                </a:solidFill>
                <a:latin typeface="Calibri" panose="020F0502020204030204" pitchFamily="34" charset="0"/>
              </a:rPr>
              <a:t> insofar as taking a stance may entail taking action against the norms of a community, or challenging a collective decision that is judged to be wrong. </a:t>
            </a:r>
            <a:endParaRPr lang="en-GB" sz="1800" dirty="0" smtClean="0">
              <a:solidFill>
                <a:schemeClr val="tx1"/>
              </a:solidFill>
              <a:latin typeface="Calibri" panose="020F0502020204030204" pitchFamily="34" charset="0"/>
            </a:endParaRPr>
          </a:p>
        </p:txBody>
      </p:sp>
      <p:sp>
        <p:nvSpPr>
          <p:cNvPr id="7" name="Text Placeholder 6"/>
          <p:cNvSpPr>
            <a:spLocks noGrp="1"/>
          </p:cNvSpPr>
          <p:nvPr>
            <p:ph type="body" sz="quarter" idx="4294967295"/>
          </p:nvPr>
        </p:nvSpPr>
        <p:spPr>
          <a:xfrm>
            <a:off x="1259632" y="3284984"/>
            <a:ext cx="2664296" cy="2018035"/>
          </a:xfrm>
        </p:spPr>
        <p:txBody>
          <a:bodyPr>
            <a:normAutofit/>
          </a:bodyPr>
          <a:lstStyle/>
          <a:p>
            <a:pPr marL="0" indent="0" algn="ctr">
              <a:buNone/>
            </a:pPr>
            <a:r>
              <a:rPr lang="en-GB" sz="2000" dirty="0" smtClean="0">
                <a:solidFill>
                  <a:schemeClr val="bg2">
                    <a:lumMod val="10000"/>
                  </a:schemeClr>
                </a:solidFill>
                <a:latin typeface="Calibri" panose="020F0502020204030204" pitchFamily="34" charset="0"/>
              </a:rPr>
              <a:t>Self-reported information on skills and attitudes</a:t>
            </a:r>
            <a:endParaRPr lang="en-US" sz="2000" dirty="0">
              <a:solidFill>
                <a:schemeClr val="bg2">
                  <a:lumMod val="10000"/>
                </a:schemeClr>
              </a:solidFill>
              <a:latin typeface="Calibri" panose="020F0502020204030204" pitchFamily="34" charset="0"/>
            </a:endParaRPr>
          </a:p>
          <a:p>
            <a:endParaRPr lang="en-GB" sz="2000" dirty="0">
              <a:solidFill>
                <a:schemeClr val="bg2">
                  <a:lumMod val="10000"/>
                </a:schemeClr>
              </a:solidFill>
              <a:latin typeface="Calibri" panose="020F0502020204030204" pitchFamily="34" charset="0"/>
            </a:endParaRPr>
          </a:p>
        </p:txBody>
      </p:sp>
      <p:sp>
        <p:nvSpPr>
          <p:cNvPr id="8" name="Slide Number Placeholder 2"/>
          <p:cNvSpPr>
            <a:spLocks noGrp="1"/>
          </p:cNvSpPr>
          <p:nvPr>
            <p:ph type="sldNum" sz="quarter" idx="18"/>
          </p:nvPr>
        </p:nvSpPr>
        <p:spPr>
          <a:xfrm>
            <a:off x="0" y="332656"/>
            <a:ext cx="611560" cy="365125"/>
          </a:xfrm>
          <a:prstGeom prst="rect">
            <a:avLst/>
          </a:prstGeom>
        </p:spPr>
        <p:txBody>
          <a:bodyPr/>
          <a:lstStyle/>
          <a:p>
            <a:fld id="{B8364164-D7C2-4011-A351-B5EC1CE463BF}" type="slidenum">
              <a:rPr lang="ko-KR" altLang="en-US" smtClean="0"/>
              <a:pPr/>
              <a:t>32</a:t>
            </a:fld>
            <a:endParaRPr lang="ko-KR" altLang="en-US" dirty="0"/>
          </a:p>
        </p:txBody>
      </p:sp>
      <p:sp>
        <p:nvSpPr>
          <p:cNvPr id="9" name="Title 3"/>
          <p:cNvSpPr>
            <a:spLocks noGrp="1"/>
          </p:cNvSpPr>
          <p:nvPr>
            <p:ph type="title"/>
          </p:nvPr>
        </p:nvSpPr>
        <p:spPr>
          <a:xfrm>
            <a:off x="827584" y="188640"/>
            <a:ext cx="6552728" cy="620688"/>
          </a:xfrm>
        </p:spPr>
        <p:txBody>
          <a:bodyPr/>
          <a:lstStyle/>
          <a:p>
            <a:r>
              <a:rPr lang="en-GB" dirty="0" smtClean="0"/>
              <a:t>PISA student context questionnaires</a:t>
            </a:r>
            <a:endParaRPr lang="en-GB" dirty="0"/>
          </a:p>
        </p:txBody>
      </p:sp>
    </p:spTree>
    <p:extLst>
      <p:ext uri="{BB962C8B-B14F-4D97-AF65-F5344CB8AC3E}">
        <p14:creationId xmlns:p14="http://schemas.microsoft.com/office/powerpoint/2010/main" val="2024728941"/>
      </p:ext>
    </p:extLst>
  </p:cSld>
  <p:clrMapOvr>
    <a:masterClrMapping/>
  </p:clrMapOvr>
  <mc:AlternateContent xmlns:mc="http://schemas.openxmlformats.org/markup-compatibility/2006" xmlns:p14="http://schemas.microsoft.com/office/powerpoint/2010/main">
    <mc:Choice Requires="p14">
      <p:transition spd="med" p14:dur="700" advTm="28306">
        <p:fade/>
      </p:transition>
    </mc:Choice>
    <mc:Fallback xmlns="">
      <p:transition spd="med" advTm="28306">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schleicher_a\Pictures\gc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340768"/>
            <a:ext cx="7733519" cy="515567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755576" y="116632"/>
            <a:ext cx="7416000" cy="1022400"/>
          </a:xfrm>
        </p:spPr>
        <p:txBody>
          <a:bodyPr/>
          <a:lstStyle/>
          <a:p>
            <a:r>
              <a:rPr lang="en-GB" sz="3600" b="1" dirty="0" smtClean="0">
                <a:solidFill>
                  <a:schemeClr val="bg2">
                    <a:lumMod val="10000"/>
                  </a:schemeClr>
                </a:solidFill>
                <a:latin typeface="Calibri" panose="020F0502020204030204" pitchFamily="34" charset="0"/>
              </a:rPr>
              <a:t>The role of values: </a:t>
            </a:r>
            <a:r>
              <a:rPr lang="en-GB" b="1" dirty="0" smtClean="0">
                <a:solidFill>
                  <a:schemeClr val="bg2">
                    <a:lumMod val="10000"/>
                  </a:schemeClr>
                </a:solidFill>
                <a:latin typeface="Calibri" panose="020F0502020204030204" pitchFamily="34" charset="0"/>
              </a:rPr>
              <a:t/>
            </a:r>
            <a:br>
              <a:rPr lang="en-GB" b="1" dirty="0" smtClean="0">
                <a:solidFill>
                  <a:schemeClr val="bg2">
                    <a:lumMod val="10000"/>
                  </a:schemeClr>
                </a:solidFill>
                <a:latin typeface="Calibri" panose="020F0502020204030204" pitchFamily="34" charset="0"/>
              </a:rPr>
            </a:br>
            <a:r>
              <a:rPr lang="en-GB" sz="2400" dirty="0" smtClean="0">
                <a:solidFill>
                  <a:schemeClr val="bg2">
                    <a:lumMod val="10000"/>
                  </a:schemeClr>
                </a:solidFill>
                <a:latin typeface="Calibri" panose="020F0502020204030204" pitchFamily="34" charset="0"/>
              </a:rPr>
              <a:t>Respect and a belief in human dignity</a:t>
            </a:r>
            <a:endParaRPr lang="en-GB" sz="2400" dirty="0">
              <a:solidFill>
                <a:schemeClr val="bg2">
                  <a:lumMod val="10000"/>
                </a:schemeClr>
              </a:solidFill>
              <a:latin typeface="Calibri" panose="020F0502020204030204" pitchFamily="34"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641176757"/>
              </p:ext>
            </p:extLst>
          </p:nvPr>
        </p:nvGraphicFramePr>
        <p:xfrm>
          <a:off x="468313" y="1601788"/>
          <a:ext cx="8218487" cy="4525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ounded Rectangular Callout 8"/>
          <p:cNvSpPr/>
          <p:nvPr/>
        </p:nvSpPr>
        <p:spPr>
          <a:xfrm>
            <a:off x="539552" y="4994920"/>
            <a:ext cx="4032448" cy="1863080"/>
          </a:xfrm>
          <a:prstGeom prst="wedgeRoundRectCallout">
            <a:avLst>
              <a:gd name="adj1" fmla="val -11822"/>
              <a:gd name="adj2" fmla="val -59957"/>
              <a:gd name="adj3" fmla="val 16667"/>
            </a:avLst>
          </a:prstGeom>
          <a:solidFill>
            <a:schemeClr val="accent2">
              <a:lumMod val="75000"/>
              <a:alpha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E</a:t>
            </a:r>
            <a:r>
              <a:rPr lang="en-GB" dirty="0" smtClean="0"/>
              <a:t>nforcing </a:t>
            </a:r>
            <a:r>
              <a:rPr lang="en-GB" dirty="0"/>
              <a:t>an artificial uniformity of values damages people's capacity to acknowledge different perspectives</a:t>
            </a:r>
          </a:p>
        </p:txBody>
      </p:sp>
      <p:sp>
        <p:nvSpPr>
          <p:cNvPr id="10" name="Rounded Rectangular Callout 9"/>
          <p:cNvSpPr/>
          <p:nvPr/>
        </p:nvSpPr>
        <p:spPr>
          <a:xfrm>
            <a:off x="4716016" y="836712"/>
            <a:ext cx="4032448" cy="1863080"/>
          </a:xfrm>
          <a:prstGeom prst="wedgeRoundRectCallout">
            <a:avLst>
              <a:gd name="adj1" fmla="val 8020"/>
              <a:gd name="adj2" fmla="val 61380"/>
              <a:gd name="adj3" fmla="val 16667"/>
            </a:avLst>
          </a:prstGeom>
          <a:solidFill>
            <a:schemeClr val="accent2">
              <a:lumMod val="75000"/>
              <a:alpha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O</a:t>
            </a:r>
            <a:r>
              <a:rPr lang="en-GB" dirty="0" smtClean="0"/>
              <a:t>veremphasising </a:t>
            </a:r>
            <a:r>
              <a:rPr lang="en-GB" dirty="0"/>
              <a:t>diversity can undermine the legitimacy of any core values at </a:t>
            </a:r>
            <a:r>
              <a:rPr lang="en-GB" dirty="0" smtClean="0"/>
              <a:t>all. Risks that sensitivity </a:t>
            </a:r>
            <a:r>
              <a:rPr lang="en-GB" dirty="0"/>
              <a:t>to other viewpoints descends into cultural relativism</a:t>
            </a:r>
          </a:p>
        </p:txBody>
      </p:sp>
    </p:spTree>
    <p:extLst>
      <p:ext uri="{BB962C8B-B14F-4D97-AF65-F5344CB8AC3E}">
        <p14:creationId xmlns:p14="http://schemas.microsoft.com/office/powerpoint/2010/main" val="117690710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graphicEl>
                                              <a:dgm id="{07D0AA3A-9F13-4B51-BD73-E2015488D5EC}"/>
                                            </p:graphicEl>
                                          </p:spTgt>
                                        </p:tgtEl>
                                        <p:attrNameLst>
                                          <p:attrName>style.visibility</p:attrName>
                                        </p:attrNameLst>
                                      </p:cBhvr>
                                      <p:to>
                                        <p:strVal val="visible"/>
                                      </p:to>
                                    </p:set>
                                    <p:anim calcmode="lin" valueType="num">
                                      <p:cBhvr>
                                        <p:cTn id="7" dur="1000" fill="hold"/>
                                        <p:tgtEl>
                                          <p:spTgt spid="6">
                                            <p:graphicEl>
                                              <a:dgm id="{07D0AA3A-9F13-4B51-BD73-E2015488D5EC}"/>
                                            </p:graphicEl>
                                          </p:spTgt>
                                        </p:tgtEl>
                                        <p:attrNameLst>
                                          <p:attrName>ppt_w</p:attrName>
                                        </p:attrNameLst>
                                      </p:cBhvr>
                                      <p:tavLst>
                                        <p:tav tm="0">
                                          <p:val>
                                            <p:strVal val="#ppt_w*0.70"/>
                                          </p:val>
                                        </p:tav>
                                        <p:tav tm="100000">
                                          <p:val>
                                            <p:strVal val="#ppt_w"/>
                                          </p:val>
                                        </p:tav>
                                      </p:tavLst>
                                    </p:anim>
                                    <p:anim calcmode="lin" valueType="num">
                                      <p:cBhvr>
                                        <p:cTn id="8" dur="1000" fill="hold"/>
                                        <p:tgtEl>
                                          <p:spTgt spid="6">
                                            <p:graphicEl>
                                              <a:dgm id="{07D0AA3A-9F13-4B51-BD73-E2015488D5EC}"/>
                                            </p:graphicEl>
                                          </p:spTgt>
                                        </p:tgtEl>
                                        <p:attrNameLst>
                                          <p:attrName>ppt_h</p:attrName>
                                        </p:attrNameLst>
                                      </p:cBhvr>
                                      <p:tavLst>
                                        <p:tav tm="0">
                                          <p:val>
                                            <p:strVal val="#ppt_h"/>
                                          </p:val>
                                        </p:tav>
                                        <p:tav tm="100000">
                                          <p:val>
                                            <p:strVal val="#ppt_h"/>
                                          </p:val>
                                        </p:tav>
                                      </p:tavLst>
                                    </p:anim>
                                    <p:animEffect transition="in" filter="fade">
                                      <p:cBhvr>
                                        <p:cTn id="9" dur="1000"/>
                                        <p:tgtEl>
                                          <p:spTgt spid="6">
                                            <p:graphicEl>
                                              <a:dgm id="{07D0AA3A-9F13-4B51-BD73-E2015488D5EC}"/>
                                            </p:graphicEl>
                                          </p:spTgt>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6">
                                            <p:graphicEl>
                                              <a:dgm id="{9F7B3E2B-0EB6-4D82-9E56-D4D3E604C442}"/>
                                            </p:graphicEl>
                                          </p:spTgt>
                                        </p:tgtEl>
                                        <p:attrNameLst>
                                          <p:attrName>style.visibility</p:attrName>
                                        </p:attrNameLst>
                                      </p:cBhvr>
                                      <p:to>
                                        <p:strVal val="visible"/>
                                      </p:to>
                                    </p:set>
                                    <p:anim calcmode="lin" valueType="num">
                                      <p:cBhvr>
                                        <p:cTn id="13" dur="1000" fill="hold"/>
                                        <p:tgtEl>
                                          <p:spTgt spid="6">
                                            <p:graphicEl>
                                              <a:dgm id="{9F7B3E2B-0EB6-4D82-9E56-D4D3E604C442}"/>
                                            </p:graphicEl>
                                          </p:spTgt>
                                        </p:tgtEl>
                                        <p:attrNameLst>
                                          <p:attrName>ppt_w</p:attrName>
                                        </p:attrNameLst>
                                      </p:cBhvr>
                                      <p:tavLst>
                                        <p:tav tm="0">
                                          <p:val>
                                            <p:strVal val="#ppt_w*0.70"/>
                                          </p:val>
                                        </p:tav>
                                        <p:tav tm="100000">
                                          <p:val>
                                            <p:strVal val="#ppt_w"/>
                                          </p:val>
                                        </p:tav>
                                      </p:tavLst>
                                    </p:anim>
                                    <p:anim calcmode="lin" valueType="num">
                                      <p:cBhvr>
                                        <p:cTn id="14" dur="1000" fill="hold"/>
                                        <p:tgtEl>
                                          <p:spTgt spid="6">
                                            <p:graphicEl>
                                              <a:dgm id="{9F7B3E2B-0EB6-4D82-9E56-D4D3E604C442}"/>
                                            </p:graphicEl>
                                          </p:spTgt>
                                        </p:tgtEl>
                                        <p:attrNameLst>
                                          <p:attrName>ppt_h</p:attrName>
                                        </p:attrNameLst>
                                      </p:cBhvr>
                                      <p:tavLst>
                                        <p:tav tm="0">
                                          <p:val>
                                            <p:strVal val="#ppt_h"/>
                                          </p:val>
                                        </p:tav>
                                        <p:tav tm="100000">
                                          <p:val>
                                            <p:strVal val="#ppt_h"/>
                                          </p:val>
                                        </p:tav>
                                      </p:tavLst>
                                    </p:anim>
                                    <p:animEffect transition="in" filter="fade">
                                      <p:cBhvr>
                                        <p:cTn id="15" dur="1000"/>
                                        <p:tgtEl>
                                          <p:spTgt spid="6">
                                            <p:graphicEl>
                                              <a:dgm id="{9F7B3E2B-0EB6-4D82-9E56-D4D3E604C442}"/>
                                            </p:graphicEl>
                                          </p:spTgt>
                                        </p:tgtEl>
                                      </p:cBhvr>
                                    </p:animEffect>
                                  </p:childTnLst>
                                </p:cTn>
                              </p:par>
                            </p:childTnLst>
                          </p:cTn>
                        </p:par>
                        <p:par>
                          <p:cTn id="16" fill="hold">
                            <p:stCondLst>
                              <p:cond delay="2000"/>
                            </p:stCondLst>
                            <p:childTnLst>
                              <p:par>
                                <p:cTn id="17" presetID="55" presetClass="entr" presetSubtype="0" fill="hold" grpId="0" nodeType="afterEffect">
                                  <p:stCondLst>
                                    <p:cond delay="0"/>
                                  </p:stCondLst>
                                  <p:childTnLst>
                                    <p:set>
                                      <p:cBhvr>
                                        <p:cTn id="18" dur="1" fill="hold">
                                          <p:stCondLst>
                                            <p:cond delay="0"/>
                                          </p:stCondLst>
                                        </p:cTn>
                                        <p:tgtEl>
                                          <p:spTgt spid="6">
                                            <p:graphicEl>
                                              <a:dgm id="{64F13C0D-076D-42B5-960F-F959AEE833BE}"/>
                                            </p:graphicEl>
                                          </p:spTgt>
                                        </p:tgtEl>
                                        <p:attrNameLst>
                                          <p:attrName>style.visibility</p:attrName>
                                        </p:attrNameLst>
                                      </p:cBhvr>
                                      <p:to>
                                        <p:strVal val="visible"/>
                                      </p:to>
                                    </p:set>
                                    <p:anim calcmode="lin" valueType="num">
                                      <p:cBhvr>
                                        <p:cTn id="19" dur="1000" fill="hold"/>
                                        <p:tgtEl>
                                          <p:spTgt spid="6">
                                            <p:graphicEl>
                                              <a:dgm id="{64F13C0D-076D-42B5-960F-F959AEE833BE}"/>
                                            </p:graphicEl>
                                          </p:spTgt>
                                        </p:tgtEl>
                                        <p:attrNameLst>
                                          <p:attrName>ppt_w</p:attrName>
                                        </p:attrNameLst>
                                      </p:cBhvr>
                                      <p:tavLst>
                                        <p:tav tm="0">
                                          <p:val>
                                            <p:strVal val="#ppt_w*0.70"/>
                                          </p:val>
                                        </p:tav>
                                        <p:tav tm="100000">
                                          <p:val>
                                            <p:strVal val="#ppt_w"/>
                                          </p:val>
                                        </p:tav>
                                      </p:tavLst>
                                    </p:anim>
                                    <p:anim calcmode="lin" valueType="num">
                                      <p:cBhvr>
                                        <p:cTn id="20" dur="1000" fill="hold"/>
                                        <p:tgtEl>
                                          <p:spTgt spid="6">
                                            <p:graphicEl>
                                              <a:dgm id="{64F13C0D-076D-42B5-960F-F959AEE833BE}"/>
                                            </p:graphicEl>
                                          </p:spTgt>
                                        </p:tgtEl>
                                        <p:attrNameLst>
                                          <p:attrName>ppt_h</p:attrName>
                                        </p:attrNameLst>
                                      </p:cBhvr>
                                      <p:tavLst>
                                        <p:tav tm="0">
                                          <p:val>
                                            <p:strVal val="#ppt_h"/>
                                          </p:val>
                                        </p:tav>
                                        <p:tav tm="100000">
                                          <p:val>
                                            <p:strVal val="#ppt_h"/>
                                          </p:val>
                                        </p:tav>
                                      </p:tavLst>
                                    </p:anim>
                                    <p:animEffect transition="in" filter="fade">
                                      <p:cBhvr>
                                        <p:cTn id="21" dur="1000"/>
                                        <p:tgtEl>
                                          <p:spTgt spid="6">
                                            <p:graphicEl>
                                              <a:dgm id="{64F13C0D-076D-42B5-960F-F959AEE833BE}"/>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1"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9"/>
                                        </p:tgtEl>
                                      </p:cBhvr>
                                    </p:animEffect>
                                    <p:set>
                                      <p:cBhvr>
                                        <p:cTn id="31" dur="1" fill="hold">
                                          <p:stCondLst>
                                            <p:cond delay="499"/>
                                          </p:stCondLst>
                                        </p:cTn>
                                        <p:tgtEl>
                                          <p:spTgt spid="9"/>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1"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grpId="0" nodeType="clickEffect">
                                  <p:stCondLst>
                                    <p:cond delay="0"/>
                                  </p:stCondLst>
                                  <p:childTnLst>
                                    <p:animEffect transition="out" filter="fade">
                                      <p:cBhvr>
                                        <p:cTn id="40" dur="500"/>
                                        <p:tgtEl>
                                          <p:spTgt spid="10"/>
                                        </p:tgtEl>
                                      </p:cBhvr>
                                    </p:animEffect>
                                    <p:set>
                                      <p:cBhvr>
                                        <p:cTn id="41"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P spid="9" grpId="0" animBg="1"/>
      <p:bldP spid="9" grpId="1" animBg="1"/>
      <p:bldP spid="10" grpId="0" animBg="1"/>
      <p:bldP spid="10"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8000" y="1484784"/>
            <a:ext cx="8218800" cy="5184576"/>
          </a:xfrm>
        </p:spPr>
        <p:txBody>
          <a:bodyPr>
            <a:normAutofit fontScale="62500" lnSpcReduction="20000"/>
          </a:bodyPr>
          <a:lstStyle/>
          <a:p>
            <a:pPr marL="0" indent="0">
              <a:buNone/>
            </a:pPr>
            <a:r>
              <a:rPr lang="fr-FR" dirty="0" err="1" smtClean="0"/>
              <a:t>School</a:t>
            </a:r>
            <a:r>
              <a:rPr lang="fr-FR" dirty="0" smtClean="0"/>
              <a:t> and the </a:t>
            </a:r>
            <a:r>
              <a:rPr lang="fr-FR" dirty="0" err="1" smtClean="0"/>
              <a:t>teacher</a:t>
            </a:r>
            <a:r>
              <a:rPr lang="fr-FR" dirty="0" smtClean="0"/>
              <a:t> questionnaires </a:t>
            </a:r>
            <a:r>
              <a:rPr lang="fr-FR" dirty="0" err="1" smtClean="0"/>
              <a:t>will</a:t>
            </a:r>
            <a:r>
              <a:rPr lang="fr-FR" dirty="0" smtClean="0"/>
              <a:t> </a:t>
            </a:r>
            <a:r>
              <a:rPr lang="fr-FR" dirty="0" err="1" smtClean="0"/>
              <a:t>provide</a:t>
            </a:r>
            <a:r>
              <a:rPr lang="fr-FR" dirty="0" smtClean="0"/>
              <a:t> information about:</a:t>
            </a:r>
          </a:p>
          <a:p>
            <a:r>
              <a:rPr lang="fr-FR" b="1" dirty="0" err="1" smtClean="0"/>
              <a:t>Teachers</a:t>
            </a:r>
            <a:r>
              <a:rPr lang="fr-FR" b="1" dirty="0" smtClean="0"/>
              <a:t>’ </a:t>
            </a:r>
            <a:r>
              <a:rPr lang="fr-FR" b="1" dirty="0" err="1" smtClean="0"/>
              <a:t>beliefs</a:t>
            </a:r>
            <a:r>
              <a:rPr lang="fr-FR" b="1" dirty="0" smtClean="0"/>
              <a:t> about </a:t>
            </a:r>
            <a:r>
              <a:rPr lang="fr-FR" b="1" dirty="0" err="1" smtClean="0"/>
              <a:t>diversity</a:t>
            </a:r>
            <a:r>
              <a:rPr lang="fr-FR" dirty="0" smtClean="0"/>
              <a:t> and inclusion </a:t>
            </a:r>
            <a:r>
              <a:rPr lang="fr-FR" dirty="0" err="1" smtClean="0"/>
              <a:t>policies</a:t>
            </a:r>
            <a:r>
              <a:rPr lang="fr-FR" dirty="0" smtClean="0"/>
              <a:t> at </a:t>
            </a:r>
            <a:r>
              <a:rPr lang="fr-FR" dirty="0" err="1" smtClean="0"/>
              <a:t>school</a:t>
            </a:r>
            <a:r>
              <a:rPr lang="fr-FR" dirty="0" smtClean="0"/>
              <a:t> </a:t>
            </a:r>
          </a:p>
          <a:p>
            <a:r>
              <a:rPr lang="fr-FR" b="1" dirty="0" smtClean="0"/>
              <a:t>Curriculum </a:t>
            </a:r>
            <a:r>
              <a:rPr lang="fr-FR" b="1" dirty="0" err="1" smtClean="0"/>
              <a:t>coverage</a:t>
            </a:r>
            <a:r>
              <a:rPr lang="fr-FR" dirty="0" smtClean="0"/>
              <a:t> of global issues (</a:t>
            </a:r>
            <a:r>
              <a:rPr lang="fr-FR" dirty="0" err="1" smtClean="0"/>
              <a:t>climate</a:t>
            </a:r>
            <a:r>
              <a:rPr lang="fr-FR" dirty="0" smtClean="0"/>
              <a:t> change, international </a:t>
            </a:r>
            <a:r>
              <a:rPr lang="fr-FR" dirty="0" err="1" smtClean="0"/>
              <a:t>conflicts</a:t>
            </a:r>
            <a:r>
              <a:rPr lang="fr-FR" dirty="0" smtClean="0"/>
              <a:t>…) </a:t>
            </a:r>
          </a:p>
          <a:p>
            <a:r>
              <a:rPr lang="fr-FR" dirty="0" smtClean="0"/>
              <a:t>Curriculum </a:t>
            </a:r>
            <a:r>
              <a:rPr lang="fr-FR" dirty="0" err="1" smtClean="0"/>
              <a:t>coverage</a:t>
            </a:r>
            <a:r>
              <a:rPr lang="fr-FR" dirty="0" smtClean="0"/>
              <a:t> of </a:t>
            </a:r>
            <a:r>
              <a:rPr lang="en-GB" dirty="0" smtClean="0"/>
              <a:t>the </a:t>
            </a:r>
            <a:r>
              <a:rPr lang="en-GB" dirty="0"/>
              <a:t>histories </a:t>
            </a:r>
            <a:r>
              <a:rPr lang="en-GB" dirty="0" smtClean="0"/>
              <a:t>and culture (e.g</a:t>
            </a:r>
            <a:r>
              <a:rPr lang="en-GB" dirty="0"/>
              <a:t>. beliefs, norms, values, customs, or arts) of diverse </a:t>
            </a:r>
            <a:r>
              <a:rPr lang="en-GB" dirty="0" smtClean="0"/>
              <a:t>cultural groups </a:t>
            </a:r>
            <a:endParaRPr lang="fr-FR" dirty="0" smtClean="0"/>
          </a:p>
          <a:p>
            <a:r>
              <a:rPr lang="fr-FR" b="1" dirty="0" err="1" smtClean="0"/>
              <a:t>Schools</a:t>
            </a:r>
            <a:r>
              <a:rPr lang="fr-FR" b="1" dirty="0" smtClean="0"/>
              <a:t>’ </a:t>
            </a:r>
            <a:r>
              <a:rPr lang="fr-FR" b="1" dirty="0" err="1" smtClean="0"/>
              <a:t>activities</a:t>
            </a:r>
            <a:r>
              <a:rPr lang="en-GB" dirty="0" smtClean="0"/>
              <a:t> </a:t>
            </a:r>
            <a:r>
              <a:rPr lang="en-GB" dirty="0"/>
              <a:t>for multicultural </a:t>
            </a:r>
            <a:r>
              <a:rPr lang="en-GB" dirty="0" smtClean="0"/>
              <a:t>learning (e.g. cultural events, exchange programmes)</a:t>
            </a:r>
          </a:p>
          <a:p>
            <a:r>
              <a:rPr lang="fr-FR" b="1" dirty="0"/>
              <a:t>T</a:t>
            </a:r>
            <a:r>
              <a:rPr lang="en-GB" b="1" dirty="0" err="1"/>
              <a:t>eachers</a:t>
            </a:r>
            <a:r>
              <a:rPr lang="en-GB" b="1" dirty="0"/>
              <a:t>’</a:t>
            </a:r>
            <a:r>
              <a:rPr lang="en-GB" b="1" i="1" dirty="0"/>
              <a:t> </a:t>
            </a:r>
            <a:r>
              <a:rPr lang="en-GB" b="1" dirty="0" smtClean="0"/>
              <a:t>practices</a:t>
            </a:r>
            <a:r>
              <a:rPr lang="en-GB" dirty="0" smtClean="0"/>
              <a:t> to facilitate interactions and peer-to-peer learning between diverse students</a:t>
            </a:r>
          </a:p>
          <a:p>
            <a:r>
              <a:rPr lang="en-GB" dirty="0" smtClean="0"/>
              <a:t>School policies to facilitate the </a:t>
            </a:r>
            <a:r>
              <a:rPr lang="en-GB" b="1" dirty="0" smtClean="0"/>
              <a:t>integration of immigrants</a:t>
            </a:r>
            <a:r>
              <a:rPr lang="en-GB" dirty="0" smtClean="0"/>
              <a:t> and non-native speakers</a:t>
            </a:r>
          </a:p>
          <a:p>
            <a:r>
              <a:rPr lang="en-GB" dirty="0" smtClean="0"/>
              <a:t>Teachers</a:t>
            </a:r>
            <a:r>
              <a:rPr lang="en-GB" b="1" dirty="0" smtClean="0"/>
              <a:t>’ professional experience and training in intercultural communication and in teaching multicultural classes</a:t>
            </a:r>
          </a:p>
          <a:p>
            <a:r>
              <a:rPr lang="en-GB" dirty="0" smtClean="0"/>
              <a:t>Teachers</a:t>
            </a:r>
            <a:r>
              <a:rPr lang="en-GB" dirty="0"/>
              <a:t>’ </a:t>
            </a:r>
            <a:r>
              <a:rPr lang="en-GB" b="1" dirty="0"/>
              <a:t>self-efficacy</a:t>
            </a:r>
            <a:r>
              <a:rPr lang="en-GB" dirty="0"/>
              <a:t> in multicultural environments</a:t>
            </a:r>
            <a:endParaRPr lang="en-GB" dirty="0" smtClean="0"/>
          </a:p>
          <a:p>
            <a:endParaRPr lang="en-GB" dirty="0"/>
          </a:p>
        </p:txBody>
      </p:sp>
      <p:sp>
        <p:nvSpPr>
          <p:cNvPr id="3" name="Title 2"/>
          <p:cNvSpPr>
            <a:spLocks noGrp="1"/>
          </p:cNvSpPr>
          <p:nvPr>
            <p:ph type="title"/>
          </p:nvPr>
        </p:nvSpPr>
        <p:spPr>
          <a:xfrm>
            <a:off x="755576" y="116632"/>
            <a:ext cx="7416000" cy="1022400"/>
          </a:xfrm>
        </p:spPr>
        <p:txBody>
          <a:bodyPr/>
          <a:lstStyle/>
          <a:p>
            <a:r>
              <a:rPr lang="fr-FR" b="1" dirty="0" err="1" smtClean="0">
                <a:solidFill>
                  <a:schemeClr val="bg2">
                    <a:lumMod val="10000"/>
                  </a:schemeClr>
                </a:solidFill>
              </a:rPr>
              <a:t>School</a:t>
            </a:r>
            <a:r>
              <a:rPr lang="fr-FR" b="1" dirty="0" smtClean="0">
                <a:solidFill>
                  <a:schemeClr val="bg2">
                    <a:lumMod val="10000"/>
                  </a:schemeClr>
                </a:solidFill>
              </a:rPr>
              <a:t> and </a:t>
            </a:r>
            <a:r>
              <a:rPr lang="fr-FR" b="1" dirty="0" err="1" smtClean="0">
                <a:solidFill>
                  <a:schemeClr val="bg2">
                    <a:lumMod val="10000"/>
                  </a:schemeClr>
                </a:solidFill>
              </a:rPr>
              <a:t>teacher</a:t>
            </a:r>
            <a:r>
              <a:rPr lang="fr-FR" b="1" dirty="0" smtClean="0">
                <a:solidFill>
                  <a:schemeClr val="bg2">
                    <a:lumMod val="10000"/>
                  </a:schemeClr>
                </a:solidFill>
              </a:rPr>
              <a:t> questionnaires</a:t>
            </a:r>
            <a:endParaRPr lang="en-GB" b="1" dirty="0">
              <a:solidFill>
                <a:schemeClr val="bg2">
                  <a:lumMod val="10000"/>
                </a:schemeClr>
              </a:solidFill>
            </a:endParaRPr>
          </a:p>
        </p:txBody>
      </p:sp>
    </p:spTree>
    <p:extLst>
      <p:ext uri="{BB962C8B-B14F-4D97-AF65-F5344CB8AC3E}">
        <p14:creationId xmlns:p14="http://schemas.microsoft.com/office/powerpoint/2010/main" val="5459292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88640"/>
            <a:ext cx="8280920" cy="1022400"/>
          </a:xfrm>
        </p:spPr>
        <p:txBody>
          <a:bodyPr/>
          <a:lstStyle/>
          <a:p>
            <a:r>
              <a:rPr lang="en-GB" b="1" dirty="0" smtClean="0">
                <a:solidFill>
                  <a:schemeClr val="bg2">
                    <a:lumMod val="10000"/>
                  </a:schemeClr>
                </a:solidFill>
              </a:rPr>
              <a:t>Some questions PISA seeks to answer</a:t>
            </a:r>
            <a:endParaRPr lang="en-GB" b="1" dirty="0">
              <a:solidFill>
                <a:schemeClr val="bg2">
                  <a:lumMod val="10000"/>
                </a:schemeClr>
              </a:solidFill>
            </a:endParaRPr>
          </a:p>
        </p:txBody>
      </p:sp>
      <p:sp>
        <p:nvSpPr>
          <p:cNvPr id="3" name="Content Placeholder 2"/>
          <p:cNvSpPr>
            <a:spLocks noGrp="1"/>
          </p:cNvSpPr>
          <p:nvPr>
            <p:ph idx="1"/>
          </p:nvPr>
        </p:nvSpPr>
        <p:spPr>
          <a:xfrm>
            <a:off x="468000" y="1602000"/>
            <a:ext cx="8218800" cy="5355392"/>
          </a:xfrm>
        </p:spPr>
        <p:txBody>
          <a:bodyPr>
            <a:normAutofit fontScale="70000" lnSpcReduction="20000"/>
          </a:bodyPr>
          <a:lstStyle/>
          <a:p>
            <a:r>
              <a:rPr lang="en-US" dirty="0">
                <a:solidFill>
                  <a:schemeClr val="bg2">
                    <a:lumMod val="10000"/>
                  </a:schemeClr>
                </a:solidFill>
              </a:rPr>
              <a:t>How well are students prepared for </a:t>
            </a:r>
            <a:r>
              <a:rPr lang="en-US" b="1" dirty="0" smtClean="0">
                <a:solidFill>
                  <a:schemeClr val="bg2">
                    <a:lumMod val="10000"/>
                  </a:schemeClr>
                </a:solidFill>
              </a:rPr>
              <a:t>life and employment in culturally </a:t>
            </a:r>
            <a:r>
              <a:rPr lang="en-US" b="1" dirty="0">
                <a:solidFill>
                  <a:schemeClr val="bg2">
                    <a:lumMod val="10000"/>
                  </a:schemeClr>
                </a:solidFill>
              </a:rPr>
              <a:t>diverse societies</a:t>
            </a:r>
            <a:r>
              <a:rPr lang="en-US" dirty="0">
                <a:solidFill>
                  <a:schemeClr val="bg2">
                    <a:lumMod val="10000"/>
                  </a:schemeClr>
                </a:solidFill>
              </a:rPr>
              <a:t> and in </a:t>
            </a:r>
            <a:r>
              <a:rPr lang="en-US" dirty="0" smtClean="0">
                <a:solidFill>
                  <a:schemeClr val="bg2">
                    <a:lumMod val="10000"/>
                  </a:schemeClr>
                </a:solidFill>
              </a:rPr>
              <a:t>a </a:t>
            </a:r>
            <a:r>
              <a:rPr lang="en-GB" dirty="0" smtClean="0">
                <a:solidFill>
                  <a:schemeClr val="bg2">
                    <a:lumMod val="10000"/>
                  </a:schemeClr>
                </a:solidFill>
              </a:rPr>
              <a:t>globalised </a:t>
            </a:r>
            <a:r>
              <a:rPr lang="en-GB" dirty="0">
                <a:solidFill>
                  <a:schemeClr val="bg2">
                    <a:lumMod val="10000"/>
                  </a:schemeClr>
                </a:solidFill>
              </a:rPr>
              <a:t>world?</a:t>
            </a:r>
          </a:p>
          <a:p>
            <a:r>
              <a:rPr lang="en-US" dirty="0" smtClean="0">
                <a:solidFill>
                  <a:schemeClr val="bg2">
                    <a:lumMod val="10000"/>
                  </a:schemeClr>
                </a:solidFill>
              </a:rPr>
              <a:t>How </a:t>
            </a:r>
            <a:r>
              <a:rPr lang="en-US" dirty="0">
                <a:solidFill>
                  <a:schemeClr val="bg2">
                    <a:lumMod val="10000"/>
                  </a:schemeClr>
                </a:solidFill>
              </a:rPr>
              <a:t>much are students </a:t>
            </a:r>
            <a:r>
              <a:rPr lang="en-US" b="1" dirty="0">
                <a:solidFill>
                  <a:schemeClr val="bg2">
                    <a:lumMod val="10000"/>
                  </a:schemeClr>
                </a:solidFill>
              </a:rPr>
              <a:t>exposed to global </a:t>
            </a:r>
            <a:r>
              <a:rPr lang="en-US" b="1" dirty="0" smtClean="0">
                <a:solidFill>
                  <a:schemeClr val="bg2">
                    <a:lumMod val="10000"/>
                  </a:schemeClr>
                </a:solidFill>
              </a:rPr>
              <a:t>news</a:t>
            </a:r>
            <a:r>
              <a:rPr lang="en-US" dirty="0" smtClean="0">
                <a:solidFill>
                  <a:schemeClr val="bg2">
                    <a:lumMod val="10000"/>
                  </a:schemeClr>
                </a:solidFill>
              </a:rPr>
              <a:t> and </a:t>
            </a:r>
            <a:r>
              <a:rPr lang="en-US" dirty="0">
                <a:solidFill>
                  <a:schemeClr val="bg2">
                    <a:lumMod val="10000"/>
                  </a:schemeClr>
                </a:solidFill>
              </a:rPr>
              <a:t>how do they understand and critically </a:t>
            </a:r>
            <a:r>
              <a:rPr lang="en-US" dirty="0" err="1" smtClean="0">
                <a:solidFill>
                  <a:schemeClr val="bg2">
                    <a:lumMod val="10000"/>
                  </a:schemeClr>
                </a:solidFill>
              </a:rPr>
              <a:t>analyse</a:t>
            </a:r>
            <a:r>
              <a:rPr lang="en-US" dirty="0" smtClean="0">
                <a:solidFill>
                  <a:schemeClr val="bg2">
                    <a:lumMod val="10000"/>
                  </a:schemeClr>
                </a:solidFill>
              </a:rPr>
              <a:t> </a:t>
            </a:r>
            <a:r>
              <a:rPr lang="en-GB" dirty="0" smtClean="0">
                <a:solidFill>
                  <a:schemeClr val="bg2">
                    <a:lumMod val="10000"/>
                  </a:schemeClr>
                </a:solidFill>
              </a:rPr>
              <a:t>intercultural </a:t>
            </a:r>
            <a:r>
              <a:rPr lang="en-GB" dirty="0">
                <a:solidFill>
                  <a:schemeClr val="bg2">
                    <a:lumMod val="10000"/>
                  </a:schemeClr>
                </a:solidFill>
              </a:rPr>
              <a:t>and global issues?</a:t>
            </a:r>
          </a:p>
          <a:p>
            <a:r>
              <a:rPr lang="en-US" dirty="0" smtClean="0">
                <a:solidFill>
                  <a:schemeClr val="bg2">
                    <a:lumMod val="10000"/>
                  </a:schemeClr>
                </a:solidFill>
              </a:rPr>
              <a:t>What </a:t>
            </a:r>
            <a:r>
              <a:rPr lang="en-US" b="1" dirty="0">
                <a:solidFill>
                  <a:schemeClr val="bg2">
                    <a:lumMod val="10000"/>
                  </a:schemeClr>
                </a:solidFill>
              </a:rPr>
              <a:t>approaches</a:t>
            </a:r>
            <a:r>
              <a:rPr lang="en-US" dirty="0">
                <a:solidFill>
                  <a:schemeClr val="bg2">
                    <a:lumMod val="10000"/>
                  </a:schemeClr>
                </a:solidFill>
              </a:rPr>
              <a:t> to multicultural, intercultural </a:t>
            </a:r>
            <a:r>
              <a:rPr lang="en-US" dirty="0" smtClean="0">
                <a:solidFill>
                  <a:schemeClr val="bg2">
                    <a:lumMod val="10000"/>
                  </a:schemeClr>
                </a:solidFill>
              </a:rPr>
              <a:t>and global </a:t>
            </a:r>
            <a:r>
              <a:rPr lang="en-US" dirty="0">
                <a:solidFill>
                  <a:schemeClr val="bg2">
                    <a:lumMod val="10000"/>
                  </a:schemeClr>
                </a:solidFill>
              </a:rPr>
              <a:t>education are used at school?</a:t>
            </a:r>
          </a:p>
          <a:p>
            <a:r>
              <a:rPr lang="en-US" dirty="0" smtClean="0">
                <a:solidFill>
                  <a:schemeClr val="bg2">
                    <a:lumMod val="10000"/>
                  </a:schemeClr>
                </a:solidFill>
              </a:rPr>
              <a:t>What </a:t>
            </a:r>
            <a:r>
              <a:rPr lang="en-US" dirty="0">
                <a:solidFill>
                  <a:schemeClr val="bg2">
                    <a:lumMod val="10000"/>
                  </a:schemeClr>
                </a:solidFill>
              </a:rPr>
              <a:t>approaches are used to educate </a:t>
            </a:r>
            <a:r>
              <a:rPr lang="en-US" dirty="0" smtClean="0">
                <a:solidFill>
                  <a:schemeClr val="bg2">
                    <a:lumMod val="10000"/>
                  </a:schemeClr>
                </a:solidFill>
              </a:rPr>
              <a:t>culturally diverse </a:t>
            </a:r>
            <a:r>
              <a:rPr lang="en-US" dirty="0">
                <a:solidFill>
                  <a:schemeClr val="bg2">
                    <a:lumMod val="10000"/>
                  </a:schemeClr>
                </a:solidFill>
              </a:rPr>
              <a:t>students and </a:t>
            </a:r>
            <a:r>
              <a:rPr lang="en-US" b="1" dirty="0">
                <a:solidFill>
                  <a:schemeClr val="bg2">
                    <a:lumMod val="10000"/>
                  </a:schemeClr>
                </a:solidFill>
              </a:rPr>
              <a:t>how are schools leveraging </a:t>
            </a:r>
            <a:r>
              <a:rPr lang="en-US" b="1" dirty="0" smtClean="0">
                <a:solidFill>
                  <a:schemeClr val="bg2">
                    <a:lumMod val="10000"/>
                  </a:schemeClr>
                </a:solidFill>
              </a:rPr>
              <a:t>this diversity</a:t>
            </a:r>
            <a:r>
              <a:rPr lang="en-US" dirty="0" smtClean="0">
                <a:solidFill>
                  <a:schemeClr val="bg2">
                    <a:lumMod val="10000"/>
                  </a:schemeClr>
                </a:solidFill>
              </a:rPr>
              <a:t> </a:t>
            </a:r>
            <a:r>
              <a:rPr lang="en-US" dirty="0">
                <a:solidFill>
                  <a:schemeClr val="bg2">
                    <a:lumMod val="10000"/>
                  </a:schemeClr>
                </a:solidFill>
              </a:rPr>
              <a:t>to develop students’ global competence?</a:t>
            </a:r>
          </a:p>
          <a:p>
            <a:r>
              <a:rPr lang="en-US" dirty="0" smtClean="0">
                <a:solidFill>
                  <a:schemeClr val="bg2">
                    <a:lumMod val="10000"/>
                  </a:schemeClr>
                </a:solidFill>
              </a:rPr>
              <a:t>What </a:t>
            </a:r>
            <a:r>
              <a:rPr lang="en-US" dirty="0">
                <a:solidFill>
                  <a:schemeClr val="bg2">
                    <a:lumMod val="10000"/>
                  </a:schemeClr>
                </a:solidFill>
              </a:rPr>
              <a:t>approaches are used to stimulate </a:t>
            </a:r>
            <a:r>
              <a:rPr lang="en-US" b="1" dirty="0" smtClean="0">
                <a:solidFill>
                  <a:schemeClr val="bg2">
                    <a:lumMod val="10000"/>
                  </a:schemeClr>
                </a:solidFill>
              </a:rPr>
              <a:t>peer-to-peer learning</a:t>
            </a:r>
            <a:r>
              <a:rPr lang="en-US" dirty="0" smtClean="0">
                <a:solidFill>
                  <a:schemeClr val="bg2">
                    <a:lumMod val="10000"/>
                  </a:schemeClr>
                </a:solidFill>
              </a:rPr>
              <a:t> </a:t>
            </a:r>
            <a:r>
              <a:rPr lang="en-US" dirty="0">
                <a:solidFill>
                  <a:schemeClr val="bg2">
                    <a:lumMod val="10000"/>
                  </a:schemeClr>
                </a:solidFill>
              </a:rPr>
              <a:t>between students from different cultures?</a:t>
            </a:r>
          </a:p>
          <a:p>
            <a:r>
              <a:rPr lang="en-US" dirty="0" smtClean="0">
                <a:solidFill>
                  <a:schemeClr val="bg2">
                    <a:lumMod val="10000"/>
                  </a:schemeClr>
                </a:solidFill>
              </a:rPr>
              <a:t>How </a:t>
            </a:r>
            <a:r>
              <a:rPr lang="en-US" dirty="0">
                <a:solidFill>
                  <a:schemeClr val="bg2">
                    <a:lumMod val="10000"/>
                  </a:schemeClr>
                </a:solidFill>
              </a:rPr>
              <a:t>well are </a:t>
            </a:r>
            <a:r>
              <a:rPr lang="en-US" b="1" dirty="0">
                <a:solidFill>
                  <a:schemeClr val="bg2">
                    <a:lumMod val="10000"/>
                  </a:schemeClr>
                </a:solidFill>
              </a:rPr>
              <a:t>schools contesting cultural and </a:t>
            </a:r>
            <a:r>
              <a:rPr lang="en-US" b="1" dirty="0" smtClean="0">
                <a:solidFill>
                  <a:schemeClr val="bg2">
                    <a:lumMod val="10000"/>
                  </a:schemeClr>
                </a:solidFill>
              </a:rPr>
              <a:t>gender biases</a:t>
            </a:r>
            <a:r>
              <a:rPr lang="en-US" dirty="0" smtClean="0">
                <a:solidFill>
                  <a:schemeClr val="bg2">
                    <a:lumMod val="10000"/>
                  </a:schemeClr>
                </a:solidFill>
              </a:rPr>
              <a:t> </a:t>
            </a:r>
            <a:r>
              <a:rPr lang="en-US" dirty="0">
                <a:solidFill>
                  <a:schemeClr val="bg2">
                    <a:lumMod val="10000"/>
                  </a:schemeClr>
                </a:solidFill>
              </a:rPr>
              <a:t>and stereotypes, including their own</a:t>
            </a:r>
            <a:r>
              <a:rPr lang="en-US" b="1" dirty="0">
                <a:solidFill>
                  <a:schemeClr val="bg2">
                    <a:lumMod val="10000"/>
                  </a:schemeClr>
                </a:solidFill>
              </a:rPr>
              <a:t>?</a:t>
            </a:r>
            <a:endParaRPr lang="en-GB" dirty="0">
              <a:solidFill>
                <a:schemeClr val="bg2">
                  <a:lumMod val="10000"/>
                </a:schemeClr>
              </a:solidFill>
            </a:endParaRPr>
          </a:p>
        </p:txBody>
      </p:sp>
    </p:spTree>
    <p:extLst>
      <p:ext uri="{BB962C8B-B14F-4D97-AF65-F5344CB8AC3E}">
        <p14:creationId xmlns:p14="http://schemas.microsoft.com/office/powerpoint/2010/main" val="324933580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 name="Picture 2" descr="C:\Users\Schleicher_A\Downloads\shutterstock_14899572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12" y="750137"/>
            <a:ext cx="9195689" cy="6135247"/>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4294967295"/>
          </p:nvPr>
        </p:nvSpPr>
        <p:spPr>
          <a:xfrm>
            <a:off x="6553200" y="6356350"/>
            <a:ext cx="2133600" cy="365125"/>
          </a:xfrm>
          <a:prstGeom prst="rect">
            <a:avLst/>
          </a:prstGeom>
        </p:spPr>
        <p:txBody>
          <a:bodyPr/>
          <a:lstStyle/>
          <a:p>
            <a:fld id="{B8364164-D7C2-4011-A351-B5EC1CE463BF}" type="slidenum">
              <a:rPr lang="ko-KR" altLang="en-US" smtClean="0">
                <a:solidFill>
                  <a:srgbClr val="FFFFFF"/>
                </a:solidFill>
              </a:rPr>
              <a:pPr/>
              <a:t>36</a:t>
            </a:fld>
            <a:endParaRPr lang="ko-KR" altLang="en-US" dirty="0">
              <a:solidFill>
                <a:srgbClr val="FFFFFF"/>
              </a:solidFill>
            </a:endParaRPr>
          </a:p>
        </p:txBody>
      </p:sp>
      <p:sp>
        <p:nvSpPr>
          <p:cNvPr id="9" name="제목 31"/>
          <p:cNvSpPr txBox="1">
            <a:spLocks/>
          </p:cNvSpPr>
          <p:nvPr/>
        </p:nvSpPr>
        <p:spPr>
          <a:xfrm>
            <a:off x="827584" y="72008"/>
            <a:ext cx="7200800" cy="620688"/>
          </a:xfrm>
          <a:prstGeom prst="rect">
            <a:avLst/>
          </a:prstGeom>
        </p:spPr>
        <p:txBody>
          <a:bodyPr>
            <a:noAutofit/>
          </a:bodyPr>
          <a:lstStyle>
            <a:lvl1pPr algn="l" defTabSz="914400" rtl="0" eaLnBrk="1" latinLnBrk="0" hangingPunct="1">
              <a:spcBef>
                <a:spcPct val="0"/>
              </a:spcBef>
              <a:buNone/>
              <a:defRPr sz="2800" b="1" kern="1200">
                <a:solidFill>
                  <a:schemeClr val="bg1"/>
                </a:solidFill>
                <a:latin typeface="Arial" pitchFamily="34" charset="0"/>
                <a:ea typeface="+mj-ea"/>
                <a:cs typeface="Arial" pitchFamily="34" charset="0"/>
              </a:defRPr>
            </a:lvl1pPr>
          </a:lstStyle>
          <a:p>
            <a:r>
              <a:rPr lang="en-GB" altLang="ko-KR" sz="2400" dirty="0" smtClean="0">
                <a:solidFill>
                  <a:schemeClr val="bg2">
                    <a:lumMod val="10000"/>
                  </a:schemeClr>
                </a:solidFill>
              </a:rPr>
              <a:t>Thank you</a:t>
            </a:r>
            <a:endParaRPr lang="ko-KR" altLang="en-US" sz="2400" dirty="0">
              <a:solidFill>
                <a:schemeClr val="bg2">
                  <a:lumMod val="10000"/>
                </a:schemeClr>
              </a:solidFill>
            </a:endParaRPr>
          </a:p>
        </p:txBody>
      </p:sp>
      <p:sp>
        <p:nvSpPr>
          <p:cNvPr id="11" name="Rectangle 10"/>
          <p:cNvSpPr/>
          <p:nvPr/>
        </p:nvSpPr>
        <p:spPr>
          <a:xfrm>
            <a:off x="-22366" y="692696"/>
            <a:ext cx="9621302" cy="630423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12" name="Rectangle 3"/>
          <p:cNvSpPr txBox="1">
            <a:spLocks noChangeArrowheads="1"/>
          </p:cNvSpPr>
          <p:nvPr/>
        </p:nvSpPr>
        <p:spPr bwMode="auto">
          <a:xfrm>
            <a:off x="323528" y="1084263"/>
            <a:ext cx="8820472" cy="516255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lvl1pPr marL="342900" indent="-342900" algn="l" rtl="0" eaLnBrk="0" fontAlgn="base" hangingPunct="0">
              <a:spcBef>
                <a:spcPct val="20000"/>
              </a:spcBef>
              <a:spcAft>
                <a:spcPct val="0"/>
              </a:spcAft>
              <a:buSzPct val="75000"/>
              <a:buFont typeface="Monotype Sorts"/>
              <a:buChar char="r"/>
              <a:tabLst>
                <a:tab pos="7712075" algn="r"/>
              </a:tabLst>
              <a:defRPr sz="2800">
                <a:solidFill>
                  <a:srgbClr val="FFFF00"/>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SzPct val="50000"/>
              <a:buFont typeface="Wingdings" pitchFamily="2" charset="2"/>
              <a:buChar char="l"/>
              <a:tabLst>
                <a:tab pos="7712075" algn="r"/>
              </a:tabLst>
              <a:defRPr sz="2400">
                <a:solidFill>
                  <a:srgbClr val="FFFFFF"/>
                </a:solidFill>
                <a:latin typeface="Calibri" panose="020F0502020204030204" pitchFamily="34" charset="0"/>
              </a:defRPr>
            </a:lvl2pPr>
            <a:lvl3pPr marL="1143000" indent="-228600" algn="l" rtl="0" eaLnBrk="0" fontAlgn="base" hangingPunct="0">
              <a:spcBef>
                <a:spcPct val="20000"/>
              </a:spcBef>
              <a:spcAft>
                <a:spcPct val="0"/>
              </a:spcAft>
              <a:buSzPct val="100000"/>
              <a:buChar char="–"/>
              <a:tabLst>
                <a:tab pos="7712075" algn="r"/>
              </a:tabLst>
              <a:defRPr sz="2000">
                <a:solidFill>
                  <a:srgbClr val="FFFF00"/>
                </a:solidFill>
                <a:latin typeface="Calibri" panose="020F0502020204030204" pitchFamily="34" charset="0"/>
              </a:defRPr>
            </a:lvl3pPr>
            <a:lvl4pPr marL="1562100" indent="-228600" algn="l" rtl="0" eaLnBrk="0" fontAlgn="base" hangingPunct="0">
              <a:spcBef>
                <a:spcPct val="20000"/>
              </a:spcBef>
              <a:spcAft>
                <a:spcPct val="0"/>
              </a:spcAft>
              <a:buSzPct val="100000"/>
              <a:buChar char="–"/>
              <a:tabLst>
                <a:tab pos="7712075" algn="r"/>
              </a:tabLst>
              <a:defRPr sz="2000">
                <a:solidFill>
                  <a:srgbClr val="FFFFFF"/>
                </a:solidFill>
                <a:latin typeface="Calibri" panose="020F0502020204030204" pitchFamily="34" charset="0"/>
              </a:defRPr>
            </a:lvl4pPr>
            <a:lvl5pPr marL="1981200" indent="-228600" algn="r" rtl="0" eaLnBrk="0" fontAlgn="base" hangingPunct="0">
              <a:lnSpc>
                <a:spcPct val="85000"/>
              </a:lnSpc>
              <a:spcBef>
                <a:spcPct val="0"/>
              </a:spcBef>
              <a:spcAft>
                <a:spcPct val="0"/>
              </a:spcAft>
              <a:buSzPct val="100000"/>
              <a:buChar char="•"/>
              <a:tabLst>
                <a:tab pos="7712075" algn="r"/>
              </a:tabLst>
              <a:defRPr sz="2000">
                <a:solidFill>
                  <a:srgbClr val="FFCC00"/>
                </a:solidFill>
                <a:latin typeface="Calibri" panose="020F0502020204030204" pitchFamily="34" charset="0"/>
              </a:defRPr>
            </a:lvl5pPr>
            <a:lvl6pPr marL="2438400" indent="-228600" algn="r" rtl="0" eaLnBrk="0" fontAlgn="base" hangingPunct="0">
              <a:lnSpc>
                <a:spcPct val="85000"/>
              </a:lnSpc>
              <a:spcBef>
                <a:spcPct val="0"/>
              </a:spcBef>
              <a:spcAft>
                <a:spcPct val="0"/>
              </a:spcAft>
              <a:buSzPct val="100000"/>
              <a:buChar char="•"/>
              <a:tabLst>
                <a:tab pos="7712075" algn="r"/>
              </a:tabLst>
              <a:defRPr sz="2000">
                <a:solidFill>
                  <a:srgbClr val="FFCC00"/>
                </a:solidFill>
                <a:latin typeface="+mn-lt"/>
              </a:defRPr>
            </a:lvl6pPr>
            <a:lvl7pPr marL="2895600" indent="-228600" algn="r" rtl="0" eaLnBrk="0" fontAlgn="base" hangingPunct="0">
              <a:lnSpc>
                <a:spcPct val="85000"/>
              </a:lnSpc>
              <a:spcBef>
                <a:spcPct val="0"/>
              </a:spcBef>
              <a:spcAft>
                <a:spcPct val="0"/>
              </a:spcAft>
              <a:buSzPct val="100000"/>
              <a:buChar char="•"/>
              <a:tabLst>
                <a:tab pos="7712075" algn="r"/>
              </a:tabLst>
              <a:defRPr sz="2000">
                <a:solidFill>
                  <a:srgbClr val="FFCC00"/>
                </a:solidFill>
                <a:latin typeface="+mn-lt"/>
              </a:defRPr>
            </a:lvl7pPr>
            <a:lvl8pPr marL="3352800" indent="-228600" algn="r" rtl="0" eaLnBrk="0" fontAlgn="base" hangingPunct="0">
              <a:lnSpc>
                <a:spcPct val="85000"/>
              </a:lnSpc>
              <a:spcBef>
                <a:spcPct val="0"/>
              </a:spcBef>
              <a:spcAft>
                <a:spcPct val="0"/>
              </a:spcAft>
              <a:buSzPct val="100000"/>
              <a:buChar char="•"/>
              <a:tabLst>
                <a:tab pos="7712075" algn="r"/>
              </a:tabLst>
              <a:defRPr sz="2000">
                <a:solidFill>
                  <a:srgbClr val="FFCC00"/>
                </a:solidFill>
                <a:latin typeface="+mn-lt"/>
              </a:defRPr>
            </a:lvl8pPr>
            <a:lvl9pPr marL="3810000" indent="-228600" algn="r" rtl="0" eaLnBrk="0" fontAlgn="base" hangingPunct="0">
              <a:lnSpc>
                <a:spcPct val="85000"/>
              </a:lnSpc>
              <a:spcBef>
                <a:spcPct val="0"/>
              </a:spcBef>
              <a:spcAft>
                <a:spcPct val="0"/>
              </a:spcAft>
              <a:buSzPct val="100000"/>
              <a:buChar char="•"/>
              <a:tabLst>
                <a:tab pos="7712075" algn="r"/>
              </a:tabLst>
              <a:defRPr sz="2000">
                <a:solidFill>
                  <a:srgbClr val="FFCC00"/>
                </a:solidFill>
                <a:latin typeface="+mn-lt"/>
              </a:defRPr>
            </a:lvl9pPr>
          </a:lstStyle>
          <a:p>
            <a:pPr lvl="1" latinLnBrk="0">
              <a:buFont typeface="Wingdings" pitchFamily="2" charset="2"/>
              <a:buNone/>
            </a:pPr>
            <a:r>
              <a:rPr lang="en-GB" sz="2800" kern="0" dirty="0" smtClean="0">
                <a:solidFill>
                  <a:srgbClr val="003366"/>
                </a:solidFill>
              </a:rPr>
              <a:t>Find out more about our work at </a:t>
            </a:r>
            <a:r>
              <a:rPr lang="en-GB" sz="2800" u="sng" kern="0" dirty="0" smtClean="0">
                <a:solidFill>
                  <a:srgbClr val="003366"/>
                </a:solidFill>
              </a:rPr>
              <a:t>www.oecd.org</a:t>
            </a:r>
          </a:p>
          <a:p>
            <a:pPr lvl="2" latinLnBrk="0"/>
            <a:r>
              <a:rPr lang="en-US" altLang="ja-JP" sz="2400" kern="0" dirty="0" smtClean="0">
                <a:solidFill>
                  <a:srgbClr val="003366"/>
                </a:solidFill>
                <a:ea typeface="MS PGothic" pitchFamily="34" charset="-128"/>
              </a:rPr>
              <a:t>All publications</a:t>
            </a:r>
          </a:p>
          <a:p>
            <a:pPr lvl="2" latinLnBrk="0"/>
            <a:r>
              <a:rPr lang="en-US" altLang="ja-JP" sz="2400" kern="0" dirty="0" smtClean="0">
                <a:solidFill>
                  <a:srgbClr val="003366"/>
                </a:solidFill>
                <a:ea typeface="MS PGothic" pitchFamily="34" charset="-128"/>
              </a:rPr>
              <a:t>The complete micro-level database</a:t>
            </a:r>
          </a:p>
          <a:p>
            <a:pPr lvl="1" latinLnBrk="0"/>
            <a:endParaRPr lang="en-GB" sz="2800" kern="0" dirty="0" smtClean="0">
              <a:solidFill>
                <a:srgbClr val="003366"/>
              </a:solidFill>
            </a:endParaRPr>
          </a:p>
          <a:p>
            <a:pPr marL="457200" lvl="1" indent="0" latinLnBrk="0">
              <a:buFont typeface="Wingdings" pitchFamily="2" charset="2"/>
              <a:buNone/>
            </a:pPr>
            <a:r>
              <a:rPr lang="en-GB" sz="2800" kern="0" dirty="0" smtClean="0">
                <a:solidFill>
                  <a:srgbClr val="003366"/>
                </a:solidFill>
              </a:rPr>
              <a:t>Email: </a:t>
            </a:r>
            <a:r>
              <a:rPr lang="en-GB" sz="2800" b="1" kern="0" dirty="0" smtClean="0">
                <a:solidFill>
                  <a:srgbClr val="003366"/>
                </a:solidFill>
              </a:rPr>
              <a:t>Andreas.Schleicher@OECD.org</a:t>
            </a:r>
          </a:p>
          <a:p>
            <a:pPr marL="457200" lvl="1" indent="0" latinLnBrk="0">
              <a:buFont typeface="Wingdings" pitchFamily="2" charset="2"/>
              <a:buNone/>
            </a:pPr>
            <a:r>
              <a:rPr lang="en-GB" sz="2800" kern="0" dirty="0" smtClean="0">
                <a:solidFill>
                  <a:srgbClr val="003366"/>
                </a:solidFill>
              </a:rPr>
              <a:t>Twitter: </a:t>
            </a:r>
            <a:r>
              <a:rPr lang="en-GB" sz="2800" b="1" kern="0" dirty="0" err="1" smtClean="0">
                <a:solidFill>
                  <a:srgbClr val="003366"/>
                </a:solidFill>
              </a:rPr>
              <a:t>SchleicherEDU</a:t>
            </a:r>
            <a:endParaRPr lang="en-GB" sz="2800" b="1" kern="0" dirty="0" smtClean="0">
              <a:solidFill>
                <a:srgbClr val="003366"/>
              </a:solidFill>
            </a:endParaRPr>
          </a:p>
          <a:p>
            <a:pPr lvl="1" latinLnBrk="0"/>
            <a:endParaRPr lang="en-GB" sz="2800" kern="0" dirty="0" smtClean="0">
              <a:solidFill>
                <a:srgbClr val="003366"/>
              </a:solidFill>
            </a:endParaRPr>
          </a:p>
          <a:p>
            <a:pPr lvl="1" latinLnBrk="0">
              <a:buFont typeface="Wingdings" pitchFamily="2" charset="2"/>
              <a:buNone/>
            </a:pPr>
            <a:r>
              <a:rPr lang="en-GB" kern="0" dirty="0" smtClean="0">
                <a:solidFill>
                  <a:srgbClr val="003366"/>
                </a:solidFill>
              </a:rPr>
              <a:t>and remember:</a:t>
            </a:r>
            <a:endParaRPr lang="en-GB" sz="2800" kern="0" dirty="0" smtClean="0">
              <a:solidFill>
                <a:srgbClr val="003366"/>
              </a:solidFill>
            </a:endParaRPr>
          </a:p>
          <a:p>
            <a:pPr lvl="1" latinLnBrk="0">
              <a:buFont typeface="Wingdings" pitchFamily="2" charset="2"/>
              <a:buNone/>
            </a:pPr>
            <a:r>
              <a:rPr lang="en-GB" kern="0" dirty="0" smtClean="0">
                <a:solidFill>
                  <a:srgbClr val="C00000"/>
                </a:solidFill>
              </a:rPr>
              <a:t>Without data, you are just another person with an opinion</a:t>
            </a:r>
          </a:p>
        </p:txBody>
      </p:sp>
    </p:spTree>
    <p:extLst>
      <p:ext uri="{BB962C8B-B14F-4D97-AF65-F5344CB8AC3E}">
        <p14:creationId xmlns:p14="http://schemas.microsoft.com/office/powerpoint/2010/main" val="69521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500"/>
                                        <p:tgtEl>
                                          <p:spTgt spid="11"/>
                                        </p:tgtEl>
                                      </p:cBhvr>
                                    </p:animEffect>
                                  </p:childTnLst>
                                </p:cTn>
                              </p:par>
                              <p:par>
                                <p:cTn id="8" presetID="28" presetClass="entr" presetSubtype="0" repeatCount="indefinite" fill="hold" grpId="0" nodeType="withEffect">
                                  <p:stCondLst>
                                    <p:cond delay="0"/>
                                  </p:stCondLst>
                                  <p:childTnLst>
                                    <p:set>
                                      <p:cBhvr>
                                        <p:cTn id="9" dur="1" fill="hold">
                                          <p:stCondLst>
                                            <p:cond delay="0"/>
                                          </p:stCondLst>
                                        </p:cTn>
                                        <p:tgtEl>
                                          <p:spTgt spid="12">
                                            <p:txEl>
                                              <p:pRg st="0" end="0"/>
                                            </p:txEl>
                                          </p:spTgt>
                                        </p:tgtEl>
                                        <p:attrNameLst>
                                          <p:attrName>style.visibility</p:attrName>
                                        </p:attrNameLst>
                                      </p:cBhvr>
                                      <p:to>
                                        <p:strVal val="visible"/>
                                      </p:to>
                                    </p:set>
                                    <p:anim calcmode="lin" valueType="num">
                                      <p:cBhvr>
                                        <p:cTn id="10" dur="50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1" dur="50000" fill="hold"/>
                                        <p:tgtEl>
                                          <p:spTgt spid="12">
                                            <p:txEl>
                                              <p:pRg st="0" end="0"/>
                                            </p:txEl>
                                          </p:spTgt>
                                        </p:tgtEl>
                                        <p:attrNameLst>
                                          <p:attrName>ppt_y</p:attrName>
                                        </p:attrNameLst>
                                      </p:cBhvr>
                                      <p:tavLst>
                                        <p:tav tm="0">
                                          <p:val>
                                            <p:strVal val="#ppt_y+1"/>
                                          </p:val>
                                        </p:tav>
                                        <p:tav tm="100000">
                                          <p:val>
                                            <p:strVal val="#ppt_y-1"/>
                                          </p:val>
                                        </p:tav>
                                      </p:tavLst>
                                    </p:anim>
                                  </p:childTnLst>
                                </p:cTn>
                              </p:par>
                              <p:par>
                                <p:cTn id="12" presetID="28" presetClass="entr" presetSubtype="0" repeatCount="indefinite" fill="hold" grpId="0" nodeType="withEffect">
                                  <p:stCondLst>
                                    <p:cond delay="0"/>
                                  </p:stCondLst>
                                  <p:childTnLst>
                                    <p:set>
                                      <p:cBhvr>
                                        <p:cTn id="13" dur="1" fill="hold">
                                          <p:stCondLst>
                                            <p:cond delay="0"/>
                                          </p:stCondLst>
                                        </p:cTn>
                                        <p:tgtEl>
                                          <p:spTgt spid="12">
                                            <p:txEl>
                                              <p:pRg st="1" end="1"/>
                                            </p:txEl>
                                          </p:spTgt>
                                        </p:tgtEl>
                                        <p:attrNameLst>
                                          <p:attrName>style.visibility</p:attrName>
                                        </p:attrNameLst>
                                      </p:cBhvr>
                                      <p:to>
                                        <p:strVal val="visible"/>
                                      </p:to>
                                    </p:set>
                                    <p:anim calcmode="lin" valueType="num">
                                      <p:cBhvr>
                                        <p:cTn id="14" dur="50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5" dur="50000" fill="hold"/>
                                        <p:tgtEl>
                                          <p:spTgt spid="12">
                                            <p:txEl>
                                              <p:pRg st="1" end="1"/>
                                            </p:txEl>
                                          </p:spTgt>
                                        </p:tgtEl>
                                        <p:attrNameLst>
                                          <p:attrName>ppt_y</p:attrName>
                                        </p:attrNameLst>
                                      </p:cBhvr>
                                      <p:tavLst>
                                        <p:tav tm="0">
                                          <p:val>
                                            <p:strVal val="#ppt_y+1"/>
                                          </p:val>
                                        </p:tav>
                                        <p:tav tm="100000">
                                          <p:val>
                                            <p:strVal val="#ppt_y-1"/>
                                          </p:val>
                                        </p:tav>
                                      </p:tavLst>
                                    </p:anim>
                                  </p:childTnLst>
                                </p:cTn>
                              </p:par>
                              <p:par>
                                <p:cTn id="16" presetID="28" presetClass="entr" presetSubtype="0" repeatCount="indefinite" fill="hold" grpId="0" nodeType="withEffect">
                                  <p:stCondLst>
                                    <p:cond delay="0"/>
                                  </p:stCondLst>
                                  <p:childTnLst>
                                    <p:set>
                                      <p:cBhvr>
                                        <p:cTn id="17" dur="1" fill="hold">
                                          <p:stCondLst>
                                            <p:cond delay="0"/>
                                          </p:stCondLst>
                                        </p:cTn>
                                        <p:tgtEl>
                                          <p:spTgt spid="12">
                                            <p:txEl>
                                              <p:pRg st="2" end="2"/>
                                            </p:txEl>
                                          </p:spTgt>
                                        </p:tgtEl>
                                        <p:attrNameLst>
                                          <p:attrName>style.visibility</p:attrName>
                                        </p:attrNameLst>
                                      </p:cBhvr>
                                      <p:to>
                                        <p:strVal val="visible"/>
                                      </p:to>
                                    </p:set>
                                    <p:anim calcmode="lin" valueType="num">
                                      <p:cBhvr>
                                        <p:cTn id="18" dur="50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19" dur="50000" fill="hold"/>
                                        <p:tgtEl>
                                          <p:spTgt spid="12">
                                            <p:txEl>
                                              <p:pRg st="2" end="2"/>
                                            </p:txEl>
                                          </p:spTgt>
                                        </p:tgtEl>
                                        <p:attrNameLst>
                                          <p:attrName>ppt_y</p:attrName>
                                        </p:attrNameLst>
                                      </p:cBhvr>
                                      <p:tavLst>
                                        <p:tav tm="0">
                                          <p:val>
                                            <p:strVal val="#ppt_y+1"/>
                                          </p:val>
                                        </p:tav>
                                        <p:tav tm="100000">
                                          <p:val>
                                            <p:strVal val="#ppt_y-1"/>
                                          </p:val>
                                        </p:tav>
                                      </p:tavLst>
                                    </p:anim>
                                  </p:childTnLst>
                                </p:cTn>
                              </p:par>
                              <p:par>
                                <p:cTn id="20" presetID="28" presetClass="entr" presetSubtype="0" repeatCount="indefinite" fill="hold" grpId="0" nodeType="withEffect">
                                  <p:stCondLst>
                                    <p:cond delay="0"/>
                                  </p:stCondLst>
                                  <p:childTnLst>
                                    <p:set>
                                      <p:cBhvr>
                                        <p:cTn id="21" dur="1" fill="hold">
                                          <p:stCondLst>
                                            <p:cond delay="0"/>
                                          </p:stCondLst>
                                        </p:cTn>
                                        <p:tgtEl>
                                          <p:spTgt spid="12">
                                            <p:txEl>
                                              <p:pRg st="4" end="4"/>
                                            </p:txEl>
                                          </p:spTgt>
                                        </p:tgtEl>
                                        <p:attrNameLst>
                                          <p:attrName>style.visibility</p:attrName>
                                        </p:attrNameLst>
                                      </p:cBhvr>
                                      <p:to>
                                        <p:strVal val="visible"/>
                                      </p:to>
                                    </p:set>
                                    <p:anim calcmode="lin" valueType="num">
                                      <p:cBhvr>
                                        <p:cTn id="22" dur="50000" fill="hold"/>
                                        <p:tgtEl>
                                          <p:spTgt spid="12">
                                            <p:txEl>
                                              <p:pRg st="4" end="4"/>
                                            </p:txEl>
                                          </p:spTgt>
                                        </p:tgtEl>
                                        <p:attrNameLst>
                                          <p:attrName>ppt_x</p:attrName>
                                        </p:attrNameLst>
                                      </p:cBhvr>
                                      <p:tavLst>
                                        <p:tav tm="0">
                                          <p:val>
                                            <p:strVal val="#ppt_x"/>
                                          </p:val>
                                        </p:tav>
                                        <p:tav tm="100000">
                                          <p:val>
                                            <p:strVal val="#ppt_x"/>
                                          </p:val>
                                        </p:tav>
                                      </p:tavLst>
                                    </p:anim>
                                    <p:anim calcmode="lin" valueType="num">
                                      <p:cBhvr>
                                        <p:cTn id="23" dur="50000" fill="hold"/>
                                        <p:tgtEl>
                                          <p:spTgt spid="12">
                                            <p:txEl>
                                              <p:pRg st="4" end="4"/>
                                            </p:txEl>
                                          </p:spTgt>
                                        </p:tgtEl>
                                        <p:attrNameLst>
                                          <p:attrName>ppt_y</p:attrName>
                                        </p:attrNameLst>
                                      </p:cBhvr>
                                      <p:tavLst>
                                        <p:tav tm="0">
                                          <p:val>
                                            <p:strVal val="#ppt_y+1"/>
                                          </p:val>
                                        </p:tav>
                                        <p:tav tm="100000">
                                          <p:val>
                                            <p:strVal val="#ppt_y-1"/>
                                          </p:val>
                                        </p:tav>
                                      </p:tavLst>
                                    </p:anim>
                                  </p:childTnLst>
                                </p:cTn>
                              </p:par>
                              <p:par>
                                <p:cTn id="24" presetID="28" presetClass="entr" presetSubtype="0" repeatCount="indefinite" fill="hold" grpId="0" nodeType="withEffect">
                                  <p:stCondLst>
                                    <p:cond delay="0"/>
                                  </p:stCondLst>
                                  <p:childTnLst>
                                    <p:set>
                                      <p:cBhvr>
                                        <p:cTn id="25" dur="1" fill="hold">
                                          <p:stCondLst>
                                            <p:cond delay="0"/>
                                          </p:stCondLst>
                                        </p:cTn>
                                        <p:tgtEl>
                                          <p:spTgt spid="12">
                                            <p:txEl>
                                              <p:pRg st="5" end="5"/>
                                            </p:txEl>
                                          </p:spTgt>
                                        </p:tgtEl>
                                        <p:attrNameLst>
                                          <p:attrName>style.visibility</p:attrName>
                                        </p:attrNameLst>
                                      </p:cBhvr>
                                      <p:to>
                                        <p:strVal val="visible"/>
                                      </p:to>
                                    </p:set>
                                    <p:anim calcmode="lin" valueType="num">
                                      <p:cBhvr>
                                        <p:cTn id="26" dur="50000" fill="hold"/>
                                        <p:tgtEl>
                                          <p:spTgt spid="12">
                                            <p:txEl>
                                              <p:pRg st="5" end="5"/>
                                            </p:txEl>
                                          </p:spTgt>
                                        </p:tgtEl>
                                        <p:attrNameLst>
                                          <p:attrName>ppt_x</p:attrName>
                                        </p:attrNameLst>
                                      </p:cBhvr>
                                      <p:tavLst>
                                        <p:tav tm="0">
                                          <p:val>
                                            <p:strVal val="#ppt_x"/>
                                          </p:val>
                                        </p:tav>
                                        <p:tav tm="100000">
                                          <p:val>
                                            <p:strVal val="#ppt_x"/>
                                          </p:val>
                                        </p:tav>
                                      </p:tavLst>
                                    </p:anim>
                                    <p:anim calcmode="lin" valueType="num">
                                      <p:cBhvr>
                                        <p:cTn id="27" dur="50000" fill="hold"/>
                                        <p:tgtEl>
                                          <p:spTgt spid="12">
                                            <p:txEl>
                                              <p:pRg st="5" end="5"/>
                                            </p:txEl>
                                          </p:spTgt>
                                        </p:tgtEl>
                                        <p:attrNameLst>
                                          <p:attrName>ppt_y</p:attrName>
                                        </p:attrNameLst>
                                      </p:cBhvr>
                                      <p:tavLst>
                                        <p:tav tm="0">
                                          <p:val>
                                            <p:strVal val="#ppt_y+1"/>
                                          </p:val>
                                        </p:tav>
                                        <p:tav tm="100000">
                                          <p:val>
                                            <p:strVal val="#ppt_y-1"/>
                                          </p:val>
                                        </p:tav>
                                      </p:tavLst>
                                    </p:anim>
                                  </p:childTnLst>
                                </p:cTn>
                              </p:par>
                              <p:par>
                                <p:cTn id="28" presetID="28" presetClass="entr" presetSubtype="0" repeatCount="indefinite" fill="hold" grpId="0" nodeType="withEffect">
                                  <p:stCondLst>
                                    <p:cond delay="0"/>
                                  </p:stCondLst>
                                  <p:childTnLst>
                                    <p:set>
                                      <p:cBhvr>
                                        <p:cTn id="29" dur="1" fill="hold">
                                          <p:stCondLst>
                                            <p:cond delay="0"/>
                                          </p:stCondLst>
                                        </p:cTn>
                                        <p:tgtEl>
                                          <p:spTgt spid="12">
                                            <p:txEl>
                                              <p:pRg st="7" end="7"/>
                                            </p:txEl>
                                          </p:spTgt>
                                        </p:tgtEl>
                                        <p:attrNameLst>
                                          <p:attrName>style.visibility</p:attrName>
                                        </p:attrNameLst>
                                      </p:cBhvr>
                                      <p:to>
                                        <p:strVal val="visible"/>
                                      </p:to>
                                    </p:set>
                                    <p:anim calcmode="lin" valueType="num">
                                      <p:cBhvr>
                                        <p:cTn id="30" dur="50000" fill="hold"/>
                                        <p:tgtEl>
                                          <p:spTgt spid="12">
                                            <p:txEl>
                                              <p:pRg st="7" end="7"/>
                                            </p:txEl>
                                          </p:spTgt>
                                        </p:tgtEl>
                                        <p:attrNameLst>
                                          <p:attrName>ppt_x</p:attrName>
                                        </p:attrNameLst>
                                      </p:cBhvr>
                                      <p:tavLst>
                                        <p:tav tm="0">
                                          <p:val>
                                            <p:strVal val="#ppt_x"/>
                                          </p:val>
                                        </p:tav>
                                        <p:tav tm="100000">
                                          <p:val>
                                            <p:strVal val="#ppt_x"/>
                                          </p:val>
                                        </p:tav>
                                      </p:tavLst>
                                    </p:anim>
                                    <p:anim calcmode="lin" valueType="num">
                                      <p:cBhvr>
                                        <p:cTn id="31" dur="50000" fill="hold"/>
                                        <p:tgtEl>
                                          <p:spTgt spid="12">
                                            <p:txEl>
                                              <p:pRg st="7" end="7"/>
                                            </p:txEl>
                                          </p:spTgt>
                                        </p:tgtEl>
                                        <p:attrNameLst>
                                          <p:attrName>ppt_y</p:attrName>
                                        </p:attrNameLst>
                                      </p:cBhvr>
                                      <p:tavLst>
                                        <p:tav tm="0">
                                          <p:val>
                                            <p:strVal val="#ppt_y+1"/>
                                          </p:val>
                                        </p:tav>
                                        <p:tav tm="100000">
                                          <p:val>
                                            <p:strVal val="#ppt_y-1"/>
                                          </p:val>
                                        </p:tav>
                                      </p:tavLst>
                                    </p:anim>
                                  </p:childTnLst>
                                </p:cTn>
                              </p:par>
                              <p:par>
                                <p:cTn id="32" presetID="28" presetClass="entr" presetSubtype="0" repeatCount="indefinite" fill="hold" grpId="0" nodeType="withEffect">
                                  <p:stCondLst>
                                    <p:cond delay="0"/>
                                  </p:stCondLst>
                                  <p:childTnLst>
                                    <p:set>
                                      <p:cBhvr>
                                        <p:cTn id="33" dur="1" fill="hold">
                                          <p:stCondLst>
                                            <p:cond delay="0"/>
                                          </p:stCondLst>
                                        </p:cTn>
                                        <p:tgtEl>
                                          <p:spTgt spid="12">
                                            <p:txEl>
                                              <p:pRg st="8" end="8"/>
                                            </p:txEl>
                                          </p:spTgt>
                                        </p:tgtEl>
                                        <p:attrNameLst>
                                          <p:attrName>style.visibility</p:attrName>
                                        </p:attrNameLst>
                                      </p:cBhvr>
                                      <p:to>
                                        <p:strVal val="visible"/>
                                      </p:to>
                                    </p:set>
                                    <p:anim calcmode="lin" valueType="num">
                                      <p:cBhvr>
                                        <p:cTn id="34" dur="50000" fill="hold"/>
                                        <p:tgtEl>
                                          <p:spTgt spid="12">
                                            <p:txEl>
                                              <p:pRg st="8" end="8"/>
                                            </p:txEl>
                                          </p:spTgt>
                                        </p:tgtEl>
                                        <p:attrNameLst>
                                          <p:attrName>ppt_x</p:attrName>
                                        </p:attrNameLst>
                                      </p:cBhvr>
                                      <p:tavLst>
                                        <p:tav tm="0">
                                          <p:val>
                                            <p:strVal val="#ppt_x"/>
                                          </p:val>
                                        </p:tav>
                                        <p:tav tm="100000">
                                          <p:val>
                                            <p:strVal val="#ppt_x"/>
                                          </p:val>
                                        </p:tav>
                                      </p:tavLst>
                                    </p:anim>
                                    <p:anim calcmode="lin" valueType="num">
                                      <p:cBhvr>
                                        <p:cTn id="35" dur="50000" fill="hold"/>
                                        <p:tgtEl>
                                          <p:spTgt spid="12">
                                            <p:txEl>
                                              <p:pRg st="8" end="8"/>
                                            </p:txEl>
                                          </p:spTgt>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allAtOnce"/>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ECD_English_white">
  <a:themeElements>
    <a:clrScheme name="OECD white">
      <a:dk1>
        <a:srgbClr val="727272"/>
      </a:dk1>
      <a:lt1>
        <a:sysClr val="window" lastClr="FFFFFF"/>
      </a:lt1>
      <a:dk2>
        <a:srgbClr val="006299"/>
      </a:dk2>
      <a:lt2>
        <a:srgbClr val="E6E6E6"/>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ECD">
      <a:majorFont>
        <a:latin typeface="Arial"/>
        <a:ea typeface=""/>
        <a:cs typeface=""/>
      </a:majorFont>
      <a:minorFont>
        <a:latin typeface="Georgia"/>
        <a:ea typeface=""/>
        <a:cs typeface=""/>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Ciscopresentationwhite 10 3 06">
  <a:themeElements>
    <a:clrScheme name="Ciscopresentationwhite 10 3 06 1">
      <a:dk1>
        <a:srgbClr val="000000"/>
      </a:dk1>
      <a:lt1>
        <a:srgbClr val="FFFFFF"/>
      </a:lt1>
      <a:dk2>
        <a:srgbClr val="0183B7"/>
      </a:dk2>
      <a:lt2>
        <a:srgbClr val="8E8E95"/>
      </a:lt2>
      <a:accent1>
        <a:srgbClr val="0183B7"/>
      </a:accent1>
      <a:accent2>
        <a:srgbClr val="B21A1A"/>
      </a:accent2>
      <a:accent3>
        <a:srgbClr val="FFFFFF"/>
      </a:accent3>
      <a:accent4>
        <a:srgbClr val="000000"/>
      </a:accent4>
      <a:accent5>
        <a:srgbClr val="AAC1D8"/>
      </a:accent5>
      <a:accent6>
        <a:srgbClr val="A11616"/>
      </a:accent6>
      <a:hlink>
        <a:srgbClr val="83A2CF"/>
      </a:hlink>
      <a:folHlink>
        <a:srgbClr val="EFB525"/>
      </a:folHlink>
    </a:clrScheme>
    <a:fontScheme name="Ciscopresentationwhite 10 3 06">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iscopresentationwhite 10 3 06 1">
        <a:dk1>
          <a:srgbClr val="000000"/>
        </a:dk1>
        <a:lt1>
          <a:srgbClr val="FFFFFF"/>
        </a:lt1>
        <a:dk2>
          <a:srgbClr val="0183B7"/>
        </a:dk2>
        <a:lt2>
          <a:srgbClr val="8E8E95"/>
        </a:lt2>
        <a:accent1>
          <a:srgbClr val="0183B7"/>
        </a:accent1>
        <a:accent2>
          <a:srgbClr val="B21A1A"/>
        </a:accent2>
        <a:accent3>
          <a:srgbClr val="FFFFFF"/>
        </a:accent3>
        <a:accent4>
          <a:srgbClr val="000000"/>
        </a:accent4>
        <a:accent5>
          <a:srgbClr val="AAC1D8"/>
        </a:accent5>
        <a:accent6>
          <a:srgbClr val="A11616"/>
        </a:accent6>
        <a:hlink>
          <a:srgbClr val="83A2CF"/>
        </a:hlink>
        <a:folHlink>
          <a:srgbClr val="EFB525"/>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OECD_PISA_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solidFill>
          <a:srgbClr val="5A9000"/>
        </a:solidFill>
        <a:ln>
          <a:noFill/>
        </a:ln>
      </a:spPr>
      <a:bodyPr anchor="ctr"/>
      <a:lstStyle>
        <a:defPPr>
          <a:defRPr sz="1200" dirty="0">
            <a:solidFill>
              <a:schemeClr val="bg1"/>
            </a:solidFill>
            <a:latin typeface="Arial" panose="020B0604020202020204" pitchFamily="34" charset="0"/>
            <a:cs typeface="Arial" panose="020B0604020202020204" pitchFamily="34" charset="0"/>
          </a:defRPr>
        </a:defPPr>
      </a:lstStyle>
    </a:txDef>
  </a:objectDefaults>
  <a:extraClrSchemeLst/>
</a:theme>
</file>

<file path=ppt/theme/theme4.xml><?xml version="1.0" encoding="utf-8"?>
<a:theme xmlns:a="http://schemas.openxmlformats.org/drawingml/2006/main" name="Education 2030 rev">
  <a:themeElements>
    <a:clrScheme name="OECD white">
      <a:dk1>
        <a:srgbClr val="727272"/>
      </a:dk1>
      <a:lt1>
        <a:sysClr val="window" lastClr="FFFFFF"/>
      </a:lt1>
      <a:dk2>
        <a:srgbClr val="006299"/>
      </a:dk2>
      <a:lt2>
        <a:srgbClr val="E6E6E6"/>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ECD">
      <a:majorFont>
        <a:latin typeface="Arial"/>
        <a:ea typeface=""/>
        <a:cs typeface=""/>
      </a:majorFont>
      <a:minorFont>
        <a:latin typeface="Georgia"/>
        <a:ea typeface=""/>
        <a:cs typeface=""/>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5.xml><?xml version="1.0" encoding="utf-8"?>
<a:theme xmlns:a="http://schemas.openxmlformats.org/drawingml/2006/main" name="5_OECD_PISA_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solidFill>
          <a:srgbClr val="5A9000"/>
        </a:solidFill>
        <a:ln>
          <a:noFill/>
        </a:ln>
      </a:spPr>
      <a:bodyPr anchor="ctr"/>
      <a:lstStyle>
        <a:defPPr>
          <a:defRPr sz="1200" dirty="0">
            <a:solidFill>
              <a:schemeClr val="bg1"/>
            </a:solidFill>
            <a:latin typeface="Arial" panose="020B0604020202020204" pitchFamily="34" charset="0"/>
            <a:cs typeface="Arial" panose="020B0604020202020204" pitchFamily="34" charset="0"/>
          </a:defRPr>
        </a:defPPr>
      </a:lstStyle>
    </a:tx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OECD_English_white</Template>
  <TotalTime>8681</TotalTime>
  <Words>3077</Words>
  <Application>Microsoft Macintosh PowerPoint</Application>
  <PresentationFormat>On-screen Show (4:3)</PresentationFormat>
  <Paragraphs>244</Paragraphs>
  <Slides>36</Slides>
  <Notes>6</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36</vt:i4>
      </vt:variant>
    </vt:vector>
  </HeadingPairs>
  <TitlesOfParts>
    <vt:vector size="50" baseType="lpstr">
      <vt:lpstr>Arial</vt:lpstr>
      <vt:lpstr>Arial Black</vt:lpstr>
      <vt:lpstr>Calibri</vt:lpstr>
      <vt:lpstr>Georgia</vt:lpstr>
      <vt:lpstr>Helvetica 65 Medium</vt:lpstr>
      <vt:lpstr>MS Mincho</vt:lpstr>
      <vt:lpstr>MS PGothic</vt:lpstr>
      <vt:lpstr>Wingdings</vt:lpstr>
      <vt:lpstr>맑은 고딕</vt:lpstr>
      <vt:lpstr>OECD_English_white</vt:lpstr>
      <vt:lpstr>Ciscopresentationwhite 10 3 06</vt:lpstr>
      <vt:lpstr>3_OECD_PISA_theme</vt:lpstr>
      <vt:lpstr>Education 2030 rev</vt:lpstr>
      <vt:lpstr>5_OECD_PISA_theme</vt:lpstr>
      <vt:lpstr>PowerPoint Presentation</vt:lpstr>
      <vt:lpstr>PowerPoint Presentation</vt:lpstr>
      <vt:lpstr>PowerPoint Presentation</vt:lpstr>
      <vt:lpstr>Robotics</vt:lpstr>
      <vt:lpstr>Augmented Reality</vt:lpstr>
      <vt:lpstr>Growing unequal</vt:lpstr>
      <vt:lpstr>Home alone: the rise of single-person households</vt:lpstr>
      <vt:lpstr>Increasing migration towards the developed world</vt:lpstr>
      <vt:lpstr>More culturally diverse societies</vt:lpstr>
      <vt:lpstr>Second generation immigrant students’ performance  in mathematics, by country of origin and destination</vt:lpstr>
      <vt:lpstr>Immigrant students’ performance in mathematics,  by country of origin and destination</vt:lpstr>
      <vt:lpstr>Schools can make a difference</vt:lpstr>
      <vt:lpstr>Global Competence in PISA</vt:lpstr>
      <vt:lpstr>PISA definition of Global Competence</vt:lpstr>
      <vt:lpstr>PISA definition of Global Competence</vt:lpstr>
      <vt:lpstr>PISA definition of Global Competence</vt:lpstr>
      <vt:lpstr>PISA definition of Global Competence</vt:lpstr>
      <vt:lpstr>PISA definition of Global Competence</vt:lpstr>
      <vt:lpstr>PowerPoint Presentation</vt:lpstr>
      <vt:lpstr>The instruments</vt:lpstr>
      <vt:lpstr>The cognitive test – from information to knowledge and critical understanding of global issues</vt:lpstr>
      <vt:lpstr>How the test works</vt:lpstr>
      <vt:lpstr>What is going to be tested and scaled</vt:lpstr>
      <vt:lpstr>Scoring of responses</vt:lpstr>
      <vt:lpstr>Other features of the cognitive test</vt:lpstr>
      <vt:lpstr>PISA student context questionnaires</vt:lpstr>
      <vt:lpstr>PISA student context questionnaires</vt:lpstr>
      <vt:lpstr>PISA student context questionnaires</vt:lpstr>
      <vt:lpstr>PISA student context questionnaires</vt:lpstr>
      <vt:lpstr>PISA student context questionnaires</vt:lpstr>
      <vt:lpstr>PISA student context questionnaires</vt:lpstr>
      <vt:lpstr>PISA student context questionnaires</vt:lpstr>
      <vt:lpstr>The role of values:  Respect and a belief in human dignity</vt:lpstr>
      <vt:lpstr>School and teacher questionnaires</vt:lpstr>
      <vt:lpstr>Some questions PISA seeks to answer</vt:lpstr>
      <vt:lpstr>PowerPoint Presentation</vt:lpstr>
    </vt:vector>
  </TitlesOfParts>
  <Company>OECD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BORGONOVI Francesca</dc:creator>
  <cp:lastModifiedBy>Glen Fisher</cp:lastModifiedBy>
  <cp:revision>533</cp:revision>
  <cp:lastPrinted>2015-10-27T15:59:31Z</cp:lastPrinted>
  <dcterms:created xsi:type="dcterms:W3CDTF">2015-01-30T12:12:38Z</dcterms:created>
  <dcterms:modified xsi:type="dcterms:W3CDTF">2016-05-11T15:43:13Z</dcterms:modified>
</cp:coreProperties>
</file>